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3/10/2010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3/10/2010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Pronombres</a:t>
            </a:r>
            <a:r>
              <a:rPr lang="en-US" dirty="0" smtClean="0"/>
              <a:t> de </a:t>
            </a:r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Direct Object Pronouns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 ¿Cómo se dice?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Juan </a:t>
            </a:r>
            <a:r>
              <a:rPr lang="es-ES" dirty="0" err="1" smtClean="0"/>
              <a:t>drinks</a:t>
            </a:r>
            <a:r>
              <a:rPr lang="es-ES" dirty="0" smtClean="0"/>
              <a:t> </a:t>
            </a:r>
            <a:r>
              <a:rPr lang="es-ES" dirty="0" err="1" smtClean="0"/>
              <a:t>coffee</a:t>
            </a:r>
            <a:r>
              <a:rPr lang="es-ES" dirty="0" smtClean="0"/>
              <a:t> at Tim </a:t>
            </a:r>
            <a:r>
              <a:rPr lang="es-ES" dirty="0" err="1" smtClean="0"/>
              <a:t>Hortons</a:t>
            </a:r>
            <a:r>
              <a:rPr lang="es-ES" dirty="0" smtClean="0"/>
              <a:t>.  I </a:t>
            </a:r>
            <a:r>
              <a:rPr lang="es-ES" dirty="0" err="1" smtClean="0"/>
              <a:t>drink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at Starbucks.</a:t>
            </a:r>
          </a:p>
          <a:p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bringing</a:t>
            </a:r>
            <a:r>
              <a:rPr lang="es-ES" dirty="0" smtClean="0"/>
              <a:t> Tina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party</a:t>
            </a:r>
            <a:r>
              <a:rPr lang="es-ES" dirty="0" smtClean="0"/>
              <a:t>? 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bringing</a:t>
            </a:r>
            <a:r>
              <a:rPr lang="es-ES" dirty="0" smtClean="0"/>
              <a:t> </a:t>
            </a:r>
            <a:r>
              <a:rPr lang="es-ES" dirty="0" err="1" smtClean="0"/>
              <a:t>her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What</a:t>
            </a:r>
            <a:r>
              <a:rPr lang="es-ES" dirty="0" smtClean="0"/>
              <a:t> time 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report</a:t>
            </a:r>
            <a:r>
              <a:rPr lang="es-ES" dirty="0" smtClean="0"/>
              <a:t>? I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finish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tonight</a:t>
            </a:r>
            <a:r>
              <a:rPr lang="es-ES" dirty="0" smtClean="0"/>
              <a:t>.</a:t>
            </a:r>
          </a:p>
          <a:p>
            <a:r>
              <a:rPr lang="es-ES" dirty="0" smtClean="0"/>
              <a:t>Can </a:t>
            </a:r>
            <a:r>
              <a:rPr lang="es-ES" dirty="0" err="1" smtClean="0"/>
              <a:t>anyone</a:t>
            </a:r>
            <a:r>
              <a:rPr lang="es-ES" dirty="0" smtClean="0"/>
              <a:t> </a:t>
            </a:r>
            <a:r>
              <a:rPr lang="es-ES" dirty="0" err="1" smtClean="0"/>
              <a:t>sweep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floor</a:t>
            </a:r>
            <a:r>
              <a:rPr lang="es-ES" dirty="0" smtClean="0"/>
              <a:t>?  -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kids</a:t>
            </a:r>
            <a:r>
              <a:rPr lang="es-ES" dirty="0" smtClean="0"/>
              <a:t> can </a:t>
            </a:r>
            <a:r>
              <a:rPr lang="es-ES" dirty="0" err="1" smtClean="0"/>
              <a:t>sweep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</a:t>
            </a:r>
          </a:p>
          <a:p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clothes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Saturday</a:t>
            </a:r>
            <a:r>
              <a:rPr lang="es-ES" dirty="0" smtClean="0"/>
              <a:t>.  I </a:t>
            </a:r>
            <a:r>
              <a:rPr lang="es-ES" dirty="0" err="1" smtClean="0"/>
              <a:t>wash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everyday</a:t>
            </a:r>
            <a:r>
              <a:rPr lang="es-ES" dirty="0" smtClean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Objetos</a:t>
            </a:r>
            <a:r>
              <a:rPr lang="en-US" dirty="0" smtClean="0"/>
              <a:t> </a:t>
            </a:r>
            <a:r>
              <a:rPr lang="en-US" dirty="0" err="1" smtClean="0"/>
              <a:t>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As in </a:t>
            </a:r>
            <a:r>
              <a:rPr lang="es-ES" dirty="0" err="1" smtClean="0"/>
              <a:t>English</a:t>
            </a:r>
            <a:r>
              <a:rPr lang="es-ES" dirty="0" smtClean="0"/>
              <a:t>, </a:t>
            </a:r>
            <a:r>
              <a:rPr lang="es-ES" dirty="0" err="1" smtClean="0"/>
              <a:t>many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a </a:t>
            </a:r>
            <a:r>
              <a:rPr lang="es-ES" dirty="0" err="1" smtClean="0"/>
              <a:t>subject</a:t>
            </a:r>
            <a:r>
              <a:rPr lang="es-ES" dirty="0" smtClean="0"/>
              <a:t>, a </a:t>
            </a:r>
            <a:r>
              <a:rPr lang="es-ES" dirty="0" err="1" smtClean="0"/>
              <a:t>verb</a:t>
            </a:r>
            <a:r>
              <a:rPr lang="es-ES" dirty="0" smtClean="0"/>
              <a:t> and </a:t>
            </a:r>
            <a:r>
              <a:rPr lang="es-ES" dirty="0" smtClean="0"/>
              <a:t>a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</a:t>
            </a: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smtClean="0"/>
              <a:t>has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action</a:t>
            </a:r>
            <a:r>
              <a:rPr lang="es-ES" dirty="0" smtClean="0"/>
              <a:t> done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niño come una manzana</a:t>
            </a:r>
          </a:p>
          <a:p>
            <a:pPr lvl="1"/>
            <a:r>
              <a:rPr lang="es-ES" dirty="0" smtClean="0"/>
              <a:t>S             V.             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Unlike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, </a:t>
            </a:r>
            <a:r>
              <a:rPr lang="es-ES" dirty="0" err="1" smtClean="0"/>
              <a:t>Spanish</a:t>
            </a:r>
            <a:r>
              <a:rPr lang="es-ES" dirty="0" smtClean="0"/>
              <a:t> has a flexible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.  In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like</a:t>
            </a:r>
            <a:r>
              <a:rPr lang="es-ES" dirty="0" smtClean="0"/>
              <a:t> </a:t>
            </a:r>
            <a:r>
              <a:rPr lang="es-ES" dirty="0" err="1" smtClean="0"/>
              <a:t>night</a:t>
            </a:r>
            <a:r>
              <a:rPr lang="es-ES" dirty="0" smtClean="0"/>
              <a:t> </a:t>
            </a:r>
            <a:r>
              <a:rPr lang="es-ES" dirty="0" err="1" smtClean="0"/>
              <a:t>follows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r>
              <a:rPr lang="es-ES" dirty="0" smtClean="0"/>
              <a:t>.  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can come </a:t>
            </a:r>
            <a:r>
              <a:rPr lang="es-ES" dirty="0" err="1" smtClean="0"/>
              <a:t>before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want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emphasize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El niño una manzana come.</a:t>
            </a:r>
          </a:p>
          <a:p>
            <a:r>
              <a:rPr lang="es-ES" dirty="0" smtClean="0"/>
              <a:t>Una manzana come el niño. </a:t>
            </a:r>
          </a:p>
          <a:p>
            <a:pPr lvl="1"/>
            <a:r>
              <a:rPr lang="es-ES" dirty="0" err="1" smtClean="0"/>
              <a:t>Both</a:t>
            </a:r>
            <a:r>
              <a:rPr lang="es-ES" dirty="0" smtClean="0"/>
              <a:t> </a:t>
            </a:r>
            <a:r>
              <a:rPr lang="es-ES" dirty="0" err="1" smtClean="0"/>
              <a:t>translate</a:t>
            </a:r>
            <a:r>
              <a:rPr lang="es-ES" dirty="0" smtClean="0"/>
              <a:t> as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eating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apple</a:t>
            </a:r>
            <a:r>
              <a:rPr lang="es-ES" dirty="0" smtClean="0"/>
              <a:t>.” 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Objetos Directos Humanos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of a </a:t>
            </a:r>
            <a:r>
              <a:rPr lang="es-ES" dirty="0" err="1" smtClean="0"/>
              <a:t>sentence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a </a:t>
            </a:r>
            <a:r>
              <a:rPr lang="es-ES" dirty="0" err="1" smtClean="0"/>
              <a:t>person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personal “a”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 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distingushes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subject</a:t>
            </a:r>
            <a:r>
              <a:rPr lang="es-ES" dirty="0" smtClean="0"/>
              <a:t> in cases 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 </a:t>
            </a:r>
            <a:r>
              <a:rPr lang="es-ES" dirty="0" err="1" smtClean="0"/>
              <a:t>order</a:t>
            </a:r>
            <a:r>
              <a:rPr lang="es-ES" dirty="0" smtClean="0"/>
              <a:t> </a:t>
            </a:r>
            <a:r>
              <a:rPr lang="es-ES" dirty="0" err="1" smtClean="0"/>
              <a:t>doesn’t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clear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 lvl="1"/>
            <a:r>
              <a:rPr lang="es-ES" dirty="0" smtClean="0"/>
              <a:t>Carla llama a Juana.	Llama a Juana Carla.</a:t>
            </a:r>
          </a:p>
          <a:p>
            <a:pPr lvl="2"/>
            <a:r>
              <a:rPr lang="es-ES" dirty="0" err="1" smtClean="0"/>
              <a:t>Both</a:t>
            </a:r>
            <a:r>
              <a:rPr lang="es-ES" dirty="0" smtClean="0"/>
              <a:t>:  “Carla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calling</a:t>
            </a:r>
            <a:r>
              <a:rPr lang="es-ES" dirty="0" smtClean="0"/>
              <a:t> Juana”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La manzana come al niño.</a:t>
            </a:r>
          </a:p>
          <a:p>
            <a:pPr lvl="2"/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apple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eating</a:t>
            </a:r>
            <a:r>
              <a:rPr lang="es-ES" dirty="0" smtClean="0"/>
              <a:t> </a:t>
            </a:r>
            <a:r>
              <a:rPr lang="es-ES" dirty="0" err="1" smtClean="0"/>
              <a:t>tthe</a:t>
            </a:r>
            <a:r>
              <a:rPr lang="es-ES" dirty="0" smtClean="0"/>
              <a:t> </a:t>
            </a:r>
            <a:r>
              <a:rPr lang="es-ES" dirty="0" err="1" smtClean="0"/>
              <a:t>child</a:t>
            </a:r>
            <a:r>
              <a:rPr lang="es-ES" dirty="0" smtClean="0"/>
              <a:t>.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A esa chica yo no conozco.	Yo no conozco a esa chica</a:t>
            </a:r>
          </a:p>
          <a:p>
            <a:pPr lvl="2"/>
            <a:r>
              <a:rPr lang="es-ES" dirty="0" err="1" smtClean="0"/>
              <a:t>Both</a:t>
            </a:r>
            <a:r>
              <a:rPr lang="es-ES" dirty="0" smtClean="0"/>
              <a:t>:  “I </a:t>
            </a:r>
            <a:r>
              <a:rPr lang="es-ES" dirty="0" err="1" smtClean="0"/>
              <a:t>don’t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girl</a:t>
            </a:r>
            <a:r>
              <a:rPr lang="es-ES" dirty="0" smtClean="0"/>
              <a:t>.</a:t>
            </a:r>
          </a:p>
          <a:p>
            <a:pPr lvl="2"/>
            <a:endParaRPr lang="es-ES" dirty="0" smtClean="0"/>
          </a:p>
          <a:p>
            <a:r>
              <a:rPr lang="es-E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Pronombres de objetos 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function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 as in </a:t>
            </a:r>
            <a:r>
              <a:rPr lang="es-ES" dirty="0" err="1" smtClean="0"/>
              <a:t>English</a:t>
            </a:r>
            <a:r>
              <a:rPr lang="es-ES" dirty="0" smtClean="0"/>
              <a:t>. 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replace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concision</a:t>
            </a:r>
            <a:r>
              <a:rPr lang="es-ES" dirty="0" smtClean="0"/>
              <a:t> and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avoid</a:t>
            </a:r>
            <a:r>
              <a:rPr lang="es-ES" dirty="0" smtClean="0"/>
              <a:t> </a:t>
            </a:r>
            <a:r>
              <a:rPr lang="es-ES" dirty="0" err="1" smtClean="0"/>
              <a:t>repetition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¿Quién compra </a:t>
            </a:r>
            <a:r>
              <a:rPr lang="es-ES" b="1" dirty="0" smtClean="0"/>
              <a:t>el </a:t>
            </a:r>
            <a:r>
              <a:rPr lang="es-ES" b="1" dirty="0" smtClean="0"/>
              <a:t>auto</a:t>
            </a:r>
            <a:r>
              <a:rPr lang="es-ES" dirty="0" smtClean="0"/>
              <a:t>?	</a:t>
            </a:r>
            <a:r>
              <a:rPr lang="es-ES" sz="2000" dirty="0" err="1" smtClean="0"/>
              <a:t>Who</a:t>
            </a:r>
            <a:r>
              <a:rPr lang="es-ES" sz="2000" dirty="0" smtClean="0"/>
              <a:t> </a:t>
            </a:r>
            <a:r>
              <a:rPr lang="es-ES" sz="2000" dirty="0" err="1" smtClean="0"/>
              <a:t>is</a:t>
            </a:r>
            <a:r>
              <a:rPr lang="es-ES" sz="2000" dirty="0" smtClean="0"/>
              <a:t> </a:t>
            </a:r>
            <a:r>
              <a:rPr lang="es-ES" sz="2000" dirty="0" err="1" smtClean="0"/>
              <a:t>buying</a:t>
            </a:r>
            <a:r>
              <a:rPr lang="es-ES" sz="2000" dirty="0" smtClean="0"/>
              <a:t>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car</a:t>
            </a:r>
            <a:r>
              <a:rPr lang="es-ES" sz="2000" dirty="0" smtClean="0"/>
              <a:t>?</a:t>
            </a:r>
            <a:endParaRPr lang="es-ES" sz="2000" dirty="0" smtClean="0"/>
          </a:p>
          <a:p>
            <a:r>
              <a:rPr lang="es-ES" dirty="0" smtClean="0"/>
              <a:t>Tus </a:t>
            </a:r>
            <a:r>
              <a:rPr lang="es-ES" dirty="0" smtClean="0"/>
              <a:t>hermanas</a:t>
            </a:r>
            <a:r>
              <a:rPr lang="es-ES" b="1" dirty="0" smtClean="0"/>
              <a:t> lo </a:t>
            </a:r>
            <a:r>
              <a:rPr lang="es-ES" dirty="0" smtClean="0"/>
              <a:t>compran</a:t>
            </a:r>
            <a:r>
              <a:rPr lang="es-ES" dirty="0" smtClean="0"/>
              <a:t>  	</a:t>
            </a:r>
            <a:r>
              <a:rPr lang="es-ES" sz="2000" dirty="0" err="1" smtClean="0"/>
              <a:t>Your</a:t>
            </a:r>
            <a:r>
              <a:rPr lang="es-ES" sz="2000" dirty="0" smtClean="0"/>
              <a:t> </a:t>
            </a:r>
            <a:r>
              <a:rPr lang="es-ES" sz="2000" dirty="0" err="1" smtClean="0"/>
              <a:t>sisters</a:t>
            </a:r>
            <a:r>
              <a:rPr lang="es-ES" sz="2000" dirty="0" smtClean="0"/>
              <a:t> are </a:t>
            </a:r>
            <a:r>
              <a:rPr lang="es-ES" sz="2000" dirty="0" err="1" smtClean="0"/>
              <a:t>buying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it</a:t>
            </a:r>
            <a:r>
              <a:rPr lang="es-ES" sz="2000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Oye, ¿Tú tienes </a:t>
            </a:r>
            <a:r>
              <a:rPr lang="es-ES" b="1" dirty="0" smtClean="0"/>
              <a:t>mi </a:t>
            </a:r>
            <a:r>
              <a:rPr lang="es-ES" b="1" dirty="0" smtClean="0"/>
              <a:t>pluma</a:t>
            </a:r>
            <a:r>
              <a:rPr lang="es-ES" dirty="0" smtClean="0"/>
              <a:t>?   </a:t>
            </a:r>
            <a:r>
              <a:rPr lang="es-ES" sz="2200" dirty="0" err="1" smtClean="0"/>
              <a:t>Hey</a:t>
            </a:r>
            <a:r>
              <a:rPr lang="es-ES" sz="2200" dirty="0" smtClean="0"/>
              <a:t>, do </a:t>
            </a:r>
            <a:r>
              <a:rPr lang="es-ES" sz="2200" dirty="0" err="1" smtClean="0"/>
              <a:t>you</a:t>
            </a:r>
            <a:r>
              <a:rPr lang="es-ES" sz="2200" dirty="0" smtClean="0"/>
              <a:t> </a:t>
            </a:r>
            <a:r>
              <a:rPr lang="es-ES" sz="2200" dirty="0" err="1" smtClean="0"/>
              <a:t>have</a:t>
            </a:r>
            <a:r>
              <a:rPr lang="es-ES" sz="2200" dirty="0" smtClean="0"/>
              <a:t> </a:t>
            </a:r>
            <a:r>
              <a:rPr lang="es-ES" sz="2200" b="1" dirty="0" smtClean="0"/>
              <a:t>my </a:t>
            </a:r>
            <a:r>
              <a:rPr lang="es-ES" sz="2200" b="1" dirty="0" err="1" smtClean="0"/>
              <a:t>pen</a:t>
            </a:r>
            <a:r>
              <a:rPr lang="es-ES" sz="2200" dirty="0" smtClean="0"/>
              <a:t>?</a:t>
            </a:r>
            <a:endParaRPr lang="es-ES" sz="2200" dirty="0" smtClean="0"/>
          </a:p>
          <a:p>
            <a:r>
              <a:rPr lang="es-ES" dirty="0" smtClean="0"/>
              <a:t>Sí, yo</a:t>
            </a:r>
            <a:r>
              <a:rPr lang="es-ES" b="1" dirty="0" smtClean="0"/>
              <a:t> la </a:t>
            </a:r>
            <a:r>
              <a:rPr lang="es-ES" dirty="0" smtClean="0"/>
              <a:t>tengo</a:t>
            </a:r>
            <a:r>
              <a:rPr lang="es-ES" dirty="0" smtClean="0"/>
              <a:t>.			</a:t>
            </a:r>
            <a:r>
              <a:rPr lang="es-ES" sz="2200" dirty="0" smtClean="0"/>
              <a:t>Yes, I </a:t>
            </a:r>
            <a:r>
              <a:rPr lang="es-ES" sz="2200" dirty="0" err="1" smtClean="0"/>
              <a:t>have</a:t>
            </a:r>
            <a:r>
              <a:rPr lang="es-ES" sz="2200" dirty="0" smtClean="0"/>
              <a:t> </a:t>
            </a:r>
            <a:r>
              <a:rPr lang="es-ES" sz="2200" b="1" dirty="0" err="1" smtClean="0"/>
              <a:t>it</a:t>
            </a:r>
            <a:r>
              <a:rPr lang="es-ES" sz="2200" b="1" dirty="0" smtClean="0"/>
              <a:t>.</a:t>
            </a:r>
            <a:endParaRPr lang="es-ES" sz="2200" b="1" dirty="0" smtClean="0"/>
          </a:p>
          <a:p>
            <a:r>
              <a:rPr lang="es-ES" dirty="0" smtClean="0"/>
              <a:t>Bueno, </a:t>
            </a:r>
            <a:r>
              <a:rPr lang="es-ES" b="1" dirty="0" smtClean="0"/>
              <a:t>la</a:t>
            </a:r>
            <a:r>
              <a:rPr lang="es-ES" dirty="0" smtClean="0"/>
              <a:t> quiero de vuelta </a:t>
            </a:r>
            <a:r>
              <a:rPr lang="es-ES" dirty="0" smtClean="0"/>
              <a:t>.	</a:t>
            </a:r>
            <a:r>
              <a:rPr lang="es-ES" sz="2200" dirty="0" err="1" smtClean="0"/>
              <a:t>Wel</a:t>
            </a:r>
            <a:r>
              <a:rPr lang="es-ES" sz="2200" dirty="0" err="1" smtClean="0"/>
              <a:t>l</a:t>
            </a:r>
            <a:r>
              <a:rPr lang="es-ES" sz="2200" dirty="0" smtClean="0"/>
              <a:t> I </a:t>
            </a:r>
            <a:r>
              <a:rPr lang="es-ES" sz="2200" dirty="0" err="1" smtClean="0"/>
              <a:t>want</a:t>
            </a:r>
            <a:r>
              <a:rPr lang="es-ES" sz="2200" b="1" dirty="0" smtClean="0"/>
              <a:t> </a:t>
            </a:r>
            <a:r>
              <a:rPr lang="es-ES" sz="2200" b="1" dirty="0" err="1" smtClean="0"/>
              <a:t>it</a:t>
            </a:r>
            <a:r>
              <a:rPr lang="es-ES" sz="2200" b="1" dirty="0" smtClean="0"/>
              <a:t> </a:t>
            </a:r>
            <a:r>
              <a:rPr lang="es-ES" sz="2200" dirty="0" smtClean="0"/>
              <a:t>back.</a:t>
            </a:r>
            <a:endParaRPr lang="es-ES" sz="2200" dirty="0" smtClean="0"/>
          </a:p>
          <a:p>
            <a:pPr lvl="1"/>
            <a:endParaRPr lang="es-E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Formas de pronombres de objetos directos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Me</a:t>
            </a:r>
            <a:r>
              <a:rPr lang="es-ES" dirty="0" smtClean="0"/>
              <a:t>				</a:t>
            </a:r>
            <a:r>
              <a:rPr lang="es-ES" i="1" dirty="0" err="1" smtClean="0"/>
              <a:t>Me</a:t>
            </a:r>
            <a:endParaRPr lang="es-ES" i="1" dirty="0" smtClean="0"/>
          </a:p>
          <a:p>
            <a:r>
              <a:rPr lang="es-ES" dirty="0" smtClean="0"/>
              <a:t>Te				</a:t>
            </a:r>
            <a:r>
              <a:rPr lang="es-ES" i="1" dirty="0" err="1" smtClean="0"/>
              <a:t>You</a:t>
            </a:r>
            <a:endParaRPr lang="es-ES" i="1" dirty="0" smtClean="0"/>
          </a:p>
          <a:p>
            <a:r>
              <a:rPr lang="es-ES" dirty="0" smtClean="0"/>
              <a:t>Lo				</a:t>
            </a:r>
            <a:r>
              <a:rPr lang="es-ES" i="1" dirty="0" err="1" smtClean="0"/>
              <a:t>It</a:t>
            </a:r>
            <a:r>
              <a:rPr lang="es-ES" i="1" dirty="0" smtClean="0"/>
              <a:t>, </a:t>
            </a:r>
            <a:r>
              <a:rPr lang="es-ES" i="1" dirty="0" err="1" smtClean="0"/>
              <a:t>Him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 (</a:t>
            </a:r>
            <a:r>
              <a:rPr lang="es-ES" i="1" dirty="0" err="1" smtClean="0"/>
              <a:t>With</a:t>
            </a:r>
            <a:r>
              <a:rPr lang="es-ES" i="1" dirty="0" smtClean="0"/>
              <a:t> Usted)</a:t>
            </a:r>
            <a:endParaRPr lang="es-ES" i="1" dirty="0" smtClean="0"/>
          </a:p>
          <a:p>
            <a:r>
              <a:rPr lang="es-ES" dirty="0" smtClean="0"/>
              <a:t>La				</a:t>
            </a:r>
            <a:r>
              <a:rPr lang="es-ES" i="1" dirty="0" err="1" smtClean="0"/>
              <a:t>It</a:t>
            </a:r>
            <a:r>
              <a:rPr lang="es-ES" i="1" dirty="0" smtClean="0"/>
              <a:t>, </a:t>
            </a:r>
            <a:r>
              <a:rPr lang="es-ES" i="1" dirty="0" err="1" smtClean="0"/>
              <a:t>Her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 (</a:t>
            </a:r>
            <a:r>
              <a:rPr lang="es-ES" i="1" dirty="0" err="1" smtClean="0"/>
              <a:t>With</a:t>
            </a:r>
            <a:r>
              <a:rPr lang="es-ES" i="1" dirty="0" smtClean="0"/>
              <a:t> Usted)</a:t>
            </a:r>
            <a:endParaRPr lang="es-ES" i="1" dirty="0" smtClean="0"/>
          </a:p>
          <a:p>
            <a:r>
              <a:rPr lang="es-ES" dirty="0" smtClean="0"/>
              <a:t>Nos				</a:t>
            </a:r>
            <a:r>
              <a:rPr lang="es-ES" i="1" dirty="0" err="1" smtClean="0"/>
              <a:t>Us</a:t>
            </a:r>
            <a:endParaRPr lang="es-ES" i="1" dirty="0" smtClean="0"/>
          </a:p>
          <a:p>
            <a:r>
              <a:rPr lang="es-ES" dirty="0" smtClean="0"/>
              <a:t>Los				</a:t>
            </a:r>
            <a:r>
              <a:rPr lang="es-ES" i="1" dirty="0" err="1" smtClean="0"/>
              <a:t>Them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, </a:t>
            </a:r>
            <a:r>
              <a:rPr lang="es-ES" i="1" dirty="0" smtClean="0"/>
              <a:t> (</a:t>
            </a:r>
            <a:r>
              <a:rPr lang="es-ES" i="1" dirty="0" err="1" smtClean="0"/>
              <a:t>With</a:t>
            </a:r>
            <a:r>
              <a:rPr lang="es-ES" i="1" dirty="0" smtClean="0"/>
              <a:t> Ustedes)</a:t>
            </a:r>
            <a:endParaRPr lang="es-ES" i="1" dirty="0" smtClean="0"/>
          </a:p>
          <a:p>
            <a:r>
              <a:rPr lang="es-ES" dirty="0" smtClean="0"/>
              <a:t>Las				</a:t>
            </a:r>
            <a:r>
              <a:rPr lang="es-ES" i="1" dirty="0" err="1" smtClean="0"/>
              <a:t>Them</a:t>
            </a:r>
            <a:r>
              <a:rPr lang="es-ES" i="1" dirty="0" smtClean="0"/>
              <a:t>, </a:t>
            </a:r>
            <a:r>
              <a:rPr lang="es-ES" i="1" dirty="0" err="1" smtClean="0"/>
              <a:t>You</a:t>
            </a:r>
            <a:r>
              <a:rPr lang="es-ES" i="1" dirty="0" smtClean="0"/>
              <a:t>	(</a:t>
            </a:r>
            <a:r>
              <a:rPr lang="es-ES" i="1" dirty="0" err="1" smtClean="0"/>
              <a:t>With</a:t>
            </a:r>
            <a:r>
              <a:rPr lang="es-ES" i="1" dirty="0" smtClean="0"/>
              <a:t> Ustedes) 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Posición:	1 verbo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come </a:t>
            </a:r>
            <a:r>
              <a:rPr lang="es-ES" b="1" u="sng" dirty="0" err="1" smtClean="0"/>
              <a:t>after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verb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I </a:t>
            </a:r>
            <a:r>
              <a:rPr lang="es-ES" dirty="0" err="1" smtClean="0"/>
              <a:t>want</a:t>
            </a:r>
            <a:r>
              <a:rPr lang="es-ES" b="1" dirty="0" smtClean="0"/>
              <a:t> </a:t>
            </a:r>
            <a:r>
              <a:rPr lang="es-ES" b="1" dirty="0" err="1" smtClean="0"/>
              <a:t>it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pronouns</a:t>
            </a:r>
            <a:r>
              <a:rPr lang="es-ES" dirty="0" smtClean="0"/>
              <a:t> come </a:t>
            </a:r>
            <a:r>
              <a:rPr lang="es-ES" b="1" u="sng" dirty="0" err="1" smtClean="0"/>
              <a:t>before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verb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b="1" dirty="0" smtClean="0"/>
              <a:t>L</a:t>
            </a:r>
            <a:r>
              <a:rPr lang="es-ES" b="1" dirty="0" smtClean="0"/>
              <a:t>a</a:t>
            </a:r>
            <a:r>
              <a:rPr lang="es-ES" dirty="0" smtClean="0"/>
              <a:t> </a:t>
            </a:r>
            <a:r>
              <a:rPr lang="es-ES" dirty="0" smtClean="0"/>
              <a:t>quiero</a:t>
            </a:r>
            <a:r>
              <a:rPr lang="es-E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When the sentence is negative (using “no”), direct object pronouns come before the verb, but after the no.</a:t>
            </a:r>
          </a:p>
          <a:p>
            <a:endParaRPr lang="en-US" dirty="0" smtClean="0"/>
          </a:p>
          <a:p>
            <a:r>
              <a:rPr lang="en-US" dirty="0" smtClean="0"/>
              <a:t>No</a:t>
            </a:r>
            <a:r>
              <a:rPr lang="en-US" b="1" dirty="0" smtClean="0"/>
              <a:t> la </a:t>
            </a:r>
            <a:r>
              <a:rPr lang="en-US" dirty="0" err="1" smtClean="0"/>
              <a:t>quiero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Posición:  2 verbos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, </a:t>
            </a:r>
            <a:r>
              <a:rPr lang="es-ES" dirty="0" err="1" smtClean="0"/>
              <a:t>such</a:t>
            </a:r>
            <a:r>
              <a:rPr lang="es-ES" dirty="0" smtClean="0"/>
              <a:t> </a:t>
            </a:r>
            <a:r>
              <a:rPr lang="es-ES" dirty="0" smtClean="0"/>
              <a:t>as “necesito </a:t>
            </a:r>
            <a:r>
              <a:rPr lang="es-ES" dirty="0" smtClean="0"/>
              <a:t>comprar, </a:t>
            </a:r>
            <a:r>
              <a:rPr lang="es-ES" dirty="0" smtClean="0"/>
              <a:t>pueden traer”, 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present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(</a:t>
            </a:r>
            <a:r>
              <a:rPr lang="es-ES" dirty="0" smtClean="0"/>
              <a:t>Estoy </a:t>
            </a:r>
            <a:r>
              <a:rPr lang="es-ES" dirty="0" smtClean="0"/>
              <a:t>comprando, están </a:t>
            </a:r>
            <a:r>
              <a:rPr lang="es-ES" dirty="0" smtClean="0"/>
              <a:t>trayendo</a:t>
            </a:r>
            <a:r>
              <a:rPr lang="es-ES" dirty="0" smtClean="0"/>
              <a:t>)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direct</a:t>
            </a:r>
            <a:r>
              <a:rPr lang="es-ES" dirty="0" smtClean="0"/>
              <a:t> </a:t>
            </a:r>
            <a:r>
              <a:rPr lang="es-ES" dirty="0" err="1" smtClean="0"/>
              <a:t>object</a:t>
            </a:r>
            <a:r>
              <a:rPr lang="es-ES" dirty="0" smtClean="0"/>
              <a:t> </a:t>
            </a:r>
            <a:r>
              <a:rPr lang="es-ES" dirty="0" err="1" smtClean="0"/>
              <a:t>pronoun</a:t>
            </a:r>
            <a:r>
              <a:rPr lang="es-ES" dirty="0" smtClean="0"/>
              <a:t> comes </a:t>
            </a:r>
            <a:r>
              <a:rPr lang="es-ES" b="1" dirty="0" err="1" smtClean="0"/>
              <a:t>either</a:t>
            </a:r>
            <a:r>
              <a:rPr lang="es-ES" b="1" dirty="0" smtClean="0"/>
              <a:t> </a:t>
            </a:r>
            <a:r>
              <a:rPr lang="es-ES" b="1" dirty="0" err="1" smtClean="0"/>
              <a:t>before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first</a:t>
            </a:r>
            <a:r>
              <a:rPr lang="es-ES" b="1" dirty="0" smtClean="0"/>
              <a:t> </a:t>
            </a:r>
            <a:r>
              <a:rPr lang="es-ES" b="1" dirty="0" err="1" smtClean="0"/>
              <a:t>verb</a:t>
            </a:r>
            <a:endParaRPr lang="es-ES" b="1" dirty="0" smtClean="0"/>
          </a:p>
          <a:p>
            <a:endParaRPr lang="es-ES" dirty="0" smtClean="0"/>
          </a:p>
          <a:p>
            <a:r>
              <a:rPr lang="es-ES" dirty="0" smtClean="0"/>
              <a:t>Lo estoy diciendo.</a:t>
            </a:r>
          </a:p>
          <a:p>
            <a:r>
              <a:rPr lang="es-ES" dirty="0" smtClean="0"/>
              <a:t>La necesito </a:t>
            </a:r>
            <a:r>
              <a:rPr lang="es-ES" dirty="0" smtClean="0"/>
              <a:t>comprar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Or</a:t>
            </a:r>
            <a:r>
              <a:rPr lang="es-E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dirty="0" err="1" smtClean="0"/>
              <a:t>Or</a:t>
            </a:r>
            <a:r>
              <a:rPr lang="es-ES" b="1" dirty="0" smtClean="0"/>
              <a:t> </a:t>
            </a:r>
            <a:r>
              <a:rPr lang="es-ES" b="1" dirty="0" err="1" smtClean="0"/>
              <a:t>attached</a:t>
            </a:r>
            <a:r>
              <a:rPr lang="es-ES" b="1" dirty="0" smtClean="0"/>
              <a:t> 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end</a:t>
            </a:r>
            <a:r>
              <a:rPr lang="es-ES" b="1" dirty="0" smtClean="0"/>
              <a:t> of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second</a:t>
            </a:r>
            <a:r>
              <a:rPr lang="es-ES" b="1" dirty="0" smtClean="0"/>
              <a:t> </a:t>
            </a:r>
            <a:r>
              <a:rPr lang="es-ES" b="1" dirty="0" err="1" smtClean="0"/>
              <a:t>verb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smtClean="0"/>
              <a:t>Estoy diciéndolo</a:t>
            </a:r>
          </a:p>
          <a:p>
            <a:r>
              <a:rPr lang="es-ES" dirty="0" smtClean="0"/>
              <a:t>Necesito comprarla</a:t>
            </a:r>
          </a:p>
          <a:p>
            <a:endParaRPr lang="es-ES" dirty="0" smtClean="0"/>
          </a:p>
          <a:p>
            <a:r>
              <a:rPr lang="es-ES" dirty="0" err="1" smtClean="0"/>
              <a:t>Please</a:t>
            </a:r>
            <a:r>
              <a:rPr lang="es-ES" dirty="0" smtClean="0"/>
              <a:t> note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needs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 </a:t>
            </a:r>
            <a:r>
              <a:rPr lang="es-ES" dirty="0" err="1" smtClean="0"/>
              <a:t>added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third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progressive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when</a:t>
            </a:r>
            <a:r>
              <a:rPr lang="es-ES" dirty="0" smtClean="0"/>
              <a:t> a </a:t>
            </a:r>
            <a:r>
              <a:rPr lang="es-ES" dirty="0" err="1" smtClean="0"/>
              <a:t>pronoun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placed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.  (á in ando </a:t>
            </a:r>
            <a:r>
              <a:rPr lang="es-ES" dirty="0" err="1" smtClean="0"/>
              <a:t>endings</a:t>
            </a:r>
            <a:r>
              <a:rPr lang="es-ES" dirty="0" smtClean="0"/>
              <a:t>, and é in </a:t>
            </a:r>
            <a:r>
              <a:rPr lang="es-ES" dirty="0" err="1" smtClean="0"/>
              <a:t>iendo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70</TotalTime>
  <Words>450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Pronombres de objetos directos</vt:lpstr>
      <vt:lpstr>Objetos directos</vt:lpstr>
      <vt:lpstr>Pero…</vt:lpstr>
      <vt:lpstr>Objetos Directos Humanos</vt:lpstr>
      <vt:lpstr>Pronombres de objetos directos</vt:lpstr>
      <vt:lpstr>Formas de pronombres de objetos directos</vt:lpstr>
      <vt:lpstr>Posición: 1 verbo</vt:lpstr>
      <vt:lpstr>Posición:  2 verbos</vt:lpstr>
      <vt:lpstr>Or…</vt:lpstr>
      <vt:lpstr>Práctica ¿Cómo se dice?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de objetos directos</dc:title>
  <dc:creator>User</dc:creator>
  <cp:lastModifiedBy>User</cp:lastModifiedBy>
  <cp:revision>10</cp:revision>
  <dcterms:created xsi:type="dcterms:W3CDTF">2009-12-02T18:43:12Z</dcterms:created>
  <dcterms:modified xsi:type="dcterms:W3CDTF">2010-03-10T18:18:25Z</dcterms:modified>
</cp:coreProperties>
</file>