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75" d="100"/>
          <a:sy n="175" d="100"/>
        </p:scale>
        <p:origin x="-134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18-06-14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18-06-14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18-06-14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18-06-14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18-06-14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18-06-14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18-06-14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18-06-14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18-06-14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18-06-14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18-06-14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pPr algn="r" eaLnBrk="1" latinLnBrk="0" hangingPunct="1"/>
              <a:t>18-06-14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pPr algn="ctr" eaLnBrk="1" latinLnBrk="0" hangingPunct="1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Ser y </a:t>
            </a:r>
            <a:r>
              <a:rPr lang="en-US" dirty="0" err="1" smtClean="0"/>
              <a:t>Estar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438400"/>
            <a:ext cx="2857500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762000"/>
            <a:ext cx="7498080" cy="5486400"/>
          </a:xfrm>
        </p:spPr>
        <p:txBody>
          <a:bodyPr/>
          <a:lstStyle/>
          <a:p>
            <a:r>
              <a:rPr lang="es-ES" dirty="0" err="1" smtClean="0"/>
              <a:t>Both</a:t>
            </a:r>
            <a:r>
              <a:rPr lang="es-ES" dirty="0" smtClean="0"/>
              <a:t> “Ser” and “Estar” mean “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be</a:t>
            </a:r>
            <a:r>
              <a:rPr lang="es-ES" dirty="0" smtClean="0"/>
              <a:t>” in </a:t>
            </a:r>
            <a:r>
              <a:rPr lang="es-ES" dirty="0" err="1" smtClean="0"/>
              <a:t>Spanish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smtClean="0"/>
              <a:t>“Ser” and “Estar” are </a:t>
            </a:r>
            <a:r>
              <a:rPr lang="es-ES" dirty="0" err="1" smtClean="0"/>
              <a:t>not</a:t>
            </a:r>
            <a:r>
              <a:rPr lang="es-ES" dirty="0" smtClean="0"/>
              <a:t> </a:t>
            </a:r>
            <a:r>
              <a:rPr lang="es-ES" dirty="0" err="1" smtClean="0"/>
              <a:t>interchangeable</a:t>
            </a:r>
            <a:r>
              <a:rPr lang="es-ES" dirty="0" smtClean="0"/>
              <a:t>.  </a:t>
            </a:r>
            <a:r>
              <a:rPr lang="es-ES" dirty="0" err="1" smtClean="0"/>
              <a:t>They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different</a:t>
            </a:r>
            <a:r>
              <a:rPr lang="es-ES" dirty="0" smtClean="0"/>
              <a:t> uses</a:t>
            </a:r>
          </a:p>
          <a:p>
            <a:endParaRPr lang="es-ES" dirty="0" smtClean="0"/>
          </a:p>
          <a:p>
            <a:r>
              <a:rPr lang="es-ES" dirty="0" smtClean="0"/>
              <a:t>Ser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used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permanent</a:t>
            </a:r>
            <a:r>
              <a:rPr lang="es-ES" dirty="0" smtClean="0"/>
              <a:t> </a:t>
            </a:r>
            <a:r>
              <a:rPr lang="es-ES" dirty="0" err="1" smtClean="0"/>
              <a:t>things</a:t>
            </a:r>
            <a:r>
              <a:rPr lang="es-ES" dirty="0" smtClean="0"/>
              <a:t> (</a:t>
            </a:r>
            <a:r>
              <a:rPr lang="es-ES" dirty="0" err="1" smtClean="0"/>
              <a:t>being</a:t>
            </a:r>
            <a:r>
              <a:rPr lang="es-ES" dirty="0" smtClean="0"/>
              <a:t>) and Estar </a:t>
            </a:r>
            <a:r>
              <a:rPr lang="es-ES" dirty="0" err="1" smtClean="0"/>
              <a:t>us</a:t>
            </a:r>
            <a:r>
              <a:rPr lang="es-ES" dirty="0" smtClean="0"/>
              <a:t> </a:t>
            </a:r>
            <a:r>
              <a:rPr lang="es-ES" dirty="0" err="1" smtClean="0"/>
              <a:t>used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more </a:t>
            </a:r>
            <a:r>
              <a:rPr lang="es-ES" dirty="0" err="1" smtClean="0"/>
              <a:t>temporary</a:t>
            </a:r>
            <a:r>
              <a:rPr lang="es-ES" dirty="0" smtClean="0"/>
              <a:t> </a:t>
            </a:r>
            <a:r>
              <a:rPr lang="es-ES" dirty="0" err="1" smtClean="0"/>
              <a:t>things</a:t>
            </a:r>
            <a:r>
              <a:rPr lang="es-ES" dirty="0" smtClean="0"/>
              <a:t> (</a:t>
            </a:r>
            <a:r>
              <a:rPr lang="es-ES" dirty="0" err="1" smtClean="0"/>
              <a:t>state</a:t>
            </a:r>
            <a:r>
              <a:rPr lang="es-E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Usamos</a:t>
            </a:r>
            <a:r>
              <a:rPr lang="en-US" dirty="0" smtClean="0"/>
              <a:t> “Ser”…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 describe characteristics of a person or thing</a:t>
            </a:r>
          </a:p>
          <a:p>
            <a:pPr lvl="1"/>
            <a:r>
              <a:rPr lang="en-US" dirty="0" smtClean="0"/>
              <a:t>Juan </a:t>
            </a:r>
            <a:r>
              <a:rPr lang="en-US" dirty="0" err="1" smtClean="0"/>
              <a:t>es</a:t>
            </a:r>
            <a:r>
              <a:rPr lang="en-US" dirty="0" smtClean="0"/>
              <a:t> alto.  Soy </a:t>
            </a:r>
            <a:r>
              <a:rPr lang="en-US" dirty="0" err="1" smtClean="0"/>
              <a:t>rubia</a:t>
            </a:r>
            <a:r>
              <a:rPr lang="en-US" dirty="0" smtClean="0"/>
              <a:t>.  </a:t>
            </a:r>
            <a:r>
              <a:rPr lang="en-US" dirty="0" err="1" smtClean="0"/>
              <a:t>Mis</a:t>
            </a:r>
            <a:r>
              <a:rPr lang="en-US" dirty="0" smtClean="0"/>
              <a:t> padres son </a:t>
            </a:r>
            <a:r>
              <a:rPr lang="en-US" dirty="0" err="1" smtClean="0"/>
              <a:t>rom</a:t>
            </a:r>
            <a:r>
              <a:rPr lang="es-ES" dirty="0" err="1" smtClean="0"/>
              <a:t>ánticos</a:t>
            </a:r>
            <a:r>
              <a:rPr lang="en-US" dirty="0" smtClean="0"/>
              <a:t>  </a:t>
            </a:r>
          </a:p>
          <a:p>
            <a:r>
              <a:rPr lang="en-US" dirty="0" smtClean="0"/>
              <a:t>To identify someone´s career </a:t>
            </a:r>
          </a:p>
          <a:p>
            <a:pPr lvl="1"/>
            <a:r>
              <a:rPr lang="es-ES" dirty="0" smtClean="0"/>
              <a:t>Somos estudiantes.  Ella es doctora.</a:t>
            </a:r>
            <a:endParaRPr lang="en-US" dirty="0" smtClean="0"/>
          </a:p>
          <a:p>
            <a:r>
              <a:rPr lang="es-ES" dirty="0" err="1" smtClean="0"/>
              <a:t>To</a:t>
            </a:r>
            <a:r>
              <a:rPr lang="es-ES" dirty="0" smtClean="0"/>
              <a:t> describe </a:t>
            </a:r>
            <a:r>
              <a:rPr lang="es-ES" dirty="0" err="1" smtClean="0"/>
              <a:t>nationality</a:t>
            </a:r>
            <a:r>
              <a:rPr lang="es-ES" dirty="0" smtClean="0"/>
              <a:t> and </a:t>
            </a:r>
            <a:r>
              <a:rPr lang="es-ES" dirty="0" err="1" smtClean="0"/>
              <a:t>origin</a:t>
            </a:r>
            <a:r>
              <a:rPr lang="es-ES" dirty="0" smtClean="0"/>
              <a:t> (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without</a:t>
            </a:r>
            <a:r>
              <a:rPr lang="es-ES" dirty="0" smtClean="0"/>
              <a:t> “de”).</a:t>
            </a:r>
          </a:p>
          <a:p>
            <a:pPr lvl="1"/>
            <a:r>
              <a:rPr lang="es-ES" dirty="0" smtClean="0"/>
              <a:t>Somos canadienses.  Juan es de Montreal.  Ustedes son de México.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Ser </a:t>
            </a:r>
            <a:r>
              <a:rPr lang="es-ES" dirty="0" err="1" smtClean="0"/>
              <a:t>cont´d</a:t>
            </a:r>
            <a:r>
              <a:rPr lang="es-E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 lnSpcReduction="10000"/>
          </a:bodyPr>
          <a:lstStyle/>
          <a:p>
            <a:r>
              <a:rPr lang="es-ES" dirty="0" err="1" smtClean="0"/>
              <a:t>To</a:t>
            </a:r>
            <a:r>
              <a:rPr lang="es-ES" dirty="0" smtClean="0"/>
              <a:t> describe a </a:t>
            </a:r>
            <a:r>
              <a:rPr lang="es-ES" dirty="0" err="1" smtClean="0"/>
              <a:t>relationship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a </a:t>
            </a:r>
            <a:r>
              <a:rPr lang="es-ES" dirty="0" err="1" smtClean="0"/>
              <a:t>possession</a:t>
            </a:r>
            <a:r>
              <a:rPr lang="es-ES" dirty="0" smtClean="0"/>
              <a:t>.</a:t>
            </a:r>
          </a:p>
          <a:p>
            <a:pPr lvl="1"/>
            <a:r>
              <a:rPr lang="es-ES" dirty="0" smtClean="0"/>
              <a:t>Juana es la prima de Juanita.  El cuaderno es de Adela.</a:t>
            </a:r>
          </a:p>
          <a:p>
            <a:r>
              <a:rPr lang="es-ES" dirty="0" smtClean="0"/>
              <a:t>  </a:t>
            </a:r>
            <a:r>
              <a:rPr lang="es-ES" dirty="0" err="1" smtClean="0"/>
              <a:t>To</a:t>
            </a:r>
            <a:r>
              <a:rPr lang="es-ES" dirty="0" smtClean="0"/>
              <a:t> describe </a:t>
            </a:r>
            <a:r>
              <a:rPr lang="es-ES" dirty="0" err="1" smtClean="0"/>
              <a:t>the</a:t>
            </a:r>
            <a:r>
              <a:rPr lang="es-ES" dirty="0" smtClean="0"/>
              <a:t> date and time</a:t>
            </a:r>
          </a:p>
          <a:p>
            <a:pPr lvl="1"/>
            <a:r>
              <a:rPr lang="es-ES" dirty="0" smtClean="0"/>
              <a:t>Son las cinco y cuarto.  Es lunes 24 de enero.</a:t>
            </a:r>
          </a:p>
          <a:p>
            <a:r>
              <a:rPr lang="es-ES" dirty="0" err="1" smtClean="0"/>
              <a:t>To</a:t>
            </a:r>
            <a:r>
              <a:rPr lang="es-ES" dirty="0" smtClean="0"/>
              <a:t> describe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location</a:t>
            </a:r>
            <a:r>
              <a:rPr lang="es-ES" dirty="0" smtClean="0"/>
              <a:t> of </a:t>
            </a:r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dirty="0" err="1" smtClean="0"/>
              <a:t>event</a:t>
            </a:r>
            <a:r>
              <a:rPr lang="es-ES" dirty="0" smtClean="0"/>
              <a:t> (</a:t>
            </a:r>
            <a:r>
              <a:rPr lang="es-ES" dirty="0" err="1" smtClean="0"/>
              <a:t>taking</a:t>
            </a:r>
            <a:r>
              <a:rPr lang="es-ES" dirty="0" smtClean="0"/>
              <a:t> place).</a:t>
            </a:r>
          </a:p>
          <a:p>
            <a:pPr lvl="1"/>
            <a:r>
              <a:rPr lang="es-ES" dirty="0" smtClean="0"/>
              <a:t>La fiesta es en mi casa.</a:t>
            </a:r>
          </a:p>
          <a:p>
            <a:r>
              <a:rPr lang="es-ES" dirty="0" err="1" smtClean="0"/>
              <a:t>To</a:t>
            </a:r>
            <a:r>
              <a:rPr lang="es-ES" dirty="0" smtClean="0"/>
              <a:t> describe </a:t>
            </a:r>
            <a:r>
              <a:rPr lang="es-ES" dirty="0" err="1" smtClean="0"/>
              <a:t>what</a:t>
            </a:r>
            <a:r>
              <a:rPr lang="es-ES" dirty="0" smtClean="0"/>
              <a:t> </a:t>
            </a:r>
            <a:r>
              <a:rPr lang="es-ES" dirty="0" err="1" smtClean="0"/>
              <a:t>something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made</a:t>
            </a:r>
            <a:r>
              <a:rPr lang="es-ES" dirty="0" smtClean="0"/>
              <a:t> of</a:t>
            </a:r>
          </a:p>
          <a:p>
            <a:pPr lvl="1"/>
            <a:r>
              <a:rPr lang="es-ES" dirty="0" smtClean="0"/>
              <a:t>Esta silla es de madera.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Usamos “Estar”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81600"/>
          </a:xfrm>
        </p:spPr>
        <p:txBody>
          <a:bodyPr>
            <a:normAutofit fontScale="92500" lnSpcReduction="20000"/>
          </a:bodyPr>
          <a:lstStyle/>
          <a:p>
            <a:r>
              <a:rPr lang="es-ES" dirty="0" err="1" smtClean="0"/>
              <a:t>To</a:t>
            </a:r>
            <a:r>
              <a:rPr lang="es-ES" dirty="0" smtClean="0"/>
              <a:t> describe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location</a:t>
            </a:r>
            <a:r>
              <a:rPr lang="es-ES" dirty="0" smtClean="0"/>
              <a:t> of </a:t>
            </a:r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dirty="0" err="1" smtClean="0"/>
              <a:t>object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person</a:t>
            </a:r>
            <a:r>
              <a:rPr lang="es-ES" dirty="0" smtClean="0"/>
              <a:t>.</a:t>
            </a:r>
          </a:p>
          <a:p>
            <a:pPr lvl="1"/>
            <a:r>
              <a:rPr lang="es-ES" dirty="0" smtClean="0"/>
              <a:t>Mi mochila está en mi cuarto.  Los chicos están en clase.</a:t>
            </a:r>
          </a:p>
          <a:p>
            <a:r>
              <a:rPr lang="es-ES" dirty="0" err="1" smtClean="0"/>
              <a:t>To</a:t>
            </a:r>
            <a:r>
              <a:rPr lang="es-ES" dirty="0" smtClean="0"/>
              <a:t> describe </a:t>
            </a:r>
            <a:r>
              <a:rPr lang="es-ES" dirty="0" err="1" smtClean="0"/>
              <a:t>physical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emotional</a:t>
            </a:r>
            <a:r>
              <a:rPr lang="es-ES" dirty="0" smtClean="0"/>
              <a:t> </a:t>
            </a:r>
            <a:r>
              <a:rPr lang="es-ES" dirty="0" err="1" smtClean="0"/>
              <a:t>conditions</a:t>
            </a:r>
            <a:r>
              <a:rPr lang="es-ES" dirty="0" smtClean="0"/>
              <a:t>.</a:t>
            </a:r>
          </a:p>
          <a:p>
            <a:pPr lvl="1"/>
            <a:r>
              <a:rPr lang="es-ES" dirty="0" smtClean="0"/>
              <a:t>Estoy muy cansada.  Mi novio está contento.</a:t>
            </a:r>
          </a:p>
          <a:p>
            <a:r>
              <a:rPr lang="es-ES" dirty="0" err="1" smtClean="0"/>
              <a:t>To</a:t>
            </a:r>
            <a:r>
              <a:rPr lang="es-ES" dirty="0" smtClean="0"/>
              <a:t> describe personal </a:t>
            </a:r>
            <a:r>
              <a:rPr lang="es-ES" dirty="0" err="1" smtClean="0"/>
              <a:t>reactions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how</a:t>
            </a:r>
            <a:r>
              <a:rPr lang="es-ES" dirty="0" smtClean="0"/>
              <a:t> </a:t>
            </a:r>
            <a:r>
              <a:rPr lang="es-ES" dirty="0" err="1" smtClean="0"/>
              <a:t>something</a:t>
            </a:r>
            <a:r>
              <a:rPr lang="es-ES" dirty="0" smtClean="0"/>
              <a:t> tastes, </a:t>
            </a:r>
            <a:r>
              <a:rPr lang="es-ES" dirty="0" err="1" smtClean="0"/>
              <a:t>seems</a:t>
            </a:r>
            <a:r>
              <a:rPr lang="es-ES" dirty="0" smtClean="0"/>
              <a:t>, looks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feels</a:t>
            </a:r>
            <a:r>
              <a:rPr lang="es-ES" dirty="0" smtClean="0"/>
              <a:t>.</a:t>
            </a:r>
          </a:p>
          <a:p>
            <a:pPr lvl="1"/>
            <a:r>
              <a:rPr lang="es-ES" dirty="0" smtClean="0"/>
              <a:t>La sopa está caliente pero está sabrosa.</a:t>
            </a:r>
          </a:p>
          <a:p>
            <a:r>
              <a:rPr lang="es-ES" dirty="0" err="1" smtClean="0"/>
              <a:t>To</a:t>
            </a:r>
            <a:r>
              <a:rPr lang="es-ES" dirty="0" smtClean="0"/>
              <a:t> use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present</a:t>
            </a:r>
            <a:r>
              <a:rPr lang="es-ES" dirty="0" smtClean="0"/>
              <a:t> </a:t>
            </a:r>
            <a:r>
              <a:rPr lang="es-ES" dirty="0" err="1" smtClean="0"/>
              <a:t>progressive</a:t>
            </a:r>
            <a:r>
              <a:rPr lang="es-ES" dirty="0" smtClean="0"/>
              <a:t> tense</a:t>
            </a:r>
          </a:p>
          <a:p>
            <a:pPr lvl="1"/>
            <a:r>
              <a:rPr lang="es-ES" dirty="0" smtClean="0"/>
              <a:t>Estoy trabajando en la tienda.</a:t>
            </a:r>
          </a:p>
          <a:p>
            <a:endParaRPr lang="es-E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¿Ser o estar?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….las cinco y doce.</a:t>
            </a:r>
          </a:p>
          <a:p>
            <a:r>
              <a:rPr lang="es-ES" dirty="0" smtClean="0"/>
              <a:t>….en el centro.</a:t>
            </a:r>
          </a:p>
          <a:p>
            <a:r>
              <a:rPr lang="es-ES" dirty="0" smtClean="0"/>
              <a:t>….leyendo una novela interesante</a:t>
            </a:r>
          </a:p>
          <a:p>
            <a:r>
              <a:rPr lang="es-ES" dirty="0" smtClean="0"/>
              <a:t>…de Vancouver</a:t>
            </a:r>
          </a:p>
          <a:p>
            <a:r>
              <a:rPr lang="es-ES" dirty="0" smtClean="0"/>
              <a:t>La fiesta…en el club.</a:t>
            </a:r>
          </a:p>
          <a:p>
            <a:r>
              <a:rPr lang="es-ES" dirty="0" smtClean="0"/>
              <a:t>Los chicos…atléticos pero no muy inteligentes.</a:t>
            </a:r>
          </a:p>
          <a:p>
            <a:r>
              <a:rPr lang="es-ES" dirty="0" smtClean="0"/>
              <a:t>Ella….alta, delgada y cómica.  Su novio…bajo, gordo y aburrido.</a:t>
            </a:r>
          </a:p>
          <a:p>
            <a:r>
              <a:rPr lang="es-ES" dirty="0" smtClean="0"/>
              <a:t>….aburrida.  ¿Quieres hacer algo?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50</TotalTime>
  <Words>342</Words>
  <Application>Microsoft Macintosh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Solstice</vt:lpstr>
      <vt:lpstr>Ser y Estar</vt:lpstr>
      <vt:lpstr>PowerPoint Presentation</vt:lpstr>
      <vt:lpstr>Usamos “Ser”…</vt:lpstr>
      <vt:lpstr>Ser cont´d </vt:lpstr>
      <vt:lpstr>Usamos “Estar”</vt:lpstr>
      <vt:lpstr>¿Ser o estar?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 y Estar &amp; Expresiones de Tiempo</dc:title>
  <dc:creator>User</dc:creator>
  <cp:lastModifiedBy>Barbara Valencia</cp:lastModifiedBy>
  <cp:revision>7</cp:revision>
  <dcterms:created xsi:type="dcterms:W3CDTF">2009-11-18T16:48:29Z</dcterms:created>
  <dcterms:modified xsi:type="dcterms:W3CDTF">2018-06-14T21:58:13Z</dcterms:modified>
</cp:coreProperties>
</file>