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679BB-34E3-4736-B1BD-D5ABF4C15859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2BD8E-E409-4A06-9189-059FE8586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2BD8E-E409-4A06-9189-059FE85864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3/3/2010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cambian</a:t>
            </a:r>
            <a:r>
              <a:rPr lang="en-US" dirty="0" smtClean="0"/>
              <a:t> de </a:t>
            </a:r>
            <a:r>
              <a:rPr lang="en-US" dirty="0" err="1" smtClean="0"/>
              <a:t>ra</a:t>
            </a:r>
            <a:r>
              <a:rPr lang="es-ES" dirty="0" err="1" smtClean="0"/>
              <a:t>íz</a:t>
            </a:r>
            <a:r>
              <a:rPr lang="es-ES" dirty="0" smtClean="0"/>
              <a:t>: e-</a:t>
            </a:r>
            <a:r>
              <a:rPr lang="es-ES" dirty="0" err="1" smtClean="0"/>
              <a:t>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changing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:	E-IE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Partes de los verbos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contain</a:t>
            </a:r>
            <a:r>
              <a:rPr lang="es-ES" dirty="0" smtClean="0"/>
              <a:t> a “</a:t>
            </a:r>
            <a:r>
              <a:rPr lang="es-ES" dirty="0" err="1" smtClean="0"/>
              <a:t>stem</a:t>
            </a:r>
            <a:r>
              <a:rPr lang="es-ES" dirty="0" smtClean="0"/>
              <a:t>” and </a:t>
            </a:r>
            <a:r>
              <a:rPr lang="es-ES" dirty="0" err="1" smtClean="0"/>
              <a:t>an</a:t>
            </a:r>
            <a:r>
              <a:rPr lang="es-ES" dirty="0" smtClean="0"/>
              <a:t> “</a:t>
            </a:r>
            <a:r>
              <a:rPr lang="es-ES" dirty="0" err="1" smtClean="0"/>
              <a:t>ending</a:t>
            </a:r>
            <a:r>
              <a:rPr lang="es-ES" dirty="0" smtClean="0"/>
              <a:t>.” 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Hablar </a:t>
            </a:r>
            <a:r>
              <a:rPr lang="es-ES" dirty="0" smtClean="0"/>
              <a:t>		</a:t>
            </a:r>
            <a:r>
              <a:rPr lang="es-ES" b="1" dirty="0" err="1" smtClean="0"/>
              <a:t>Habl</a:t>
            </a:r>
            <a:r>
              <a:rPr lang="es-ES" b="1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		+ 	</a:t>
            </a:r>
            <a:r>
              <a:rPr lang="en-US" b="1" dirty="0" err="1" smtClean="0"/>
              <a:t>ar</a:t>
            </a:r>
            <a:endParaRPr lang="en-US" b="1" dirty="0" smtClean="0"/>
          </a:p>
          <a:p>
            <a:pPr lvl="2"/>
            <a:r>
              <a:rPr lang="en-US" dirty="0" smtClean="0"/>
              <a:t>               	 </a:t>
            </a:r>
            <a:r>
              <a:rPr lang="en-US" dirty="0" smtClean="0"/>
              <a:t>stem                                  ending</a:t>
            </a:r>
          </a:p>
          <a:p>
            <a:r>
              <a:rPr lang="en-US" dirty="0" smtClean="0"/>
              <a:t>Comer</a:t>
            </a:r>
            <a:r>
              <a:rPr lang="en-US" dirty="0" smtClean="0"/>
              <a:t>		</a:t>
            </a:r>
            <a:r>
              <a:rPr lang="en-US" b="1" dirty="0" smtClean="0"/>
              <a:t>Com </a:t>
            </a:r>
            <a:r>
              <a:rPr lang="en-US" dirty="0" smtClean="0"/>
              <a:t>		+ 	</a:t>
            </a:r>
            <a:r>
              <a:rPr lang="en-US" b="1" dirty="0" err="1" smtClean="0"/>
              <a:t>er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 stem                        </a:t>
            </a:r>
            <a:r>
              <a:rPr lang="en-US" dirty="0" smtClean="0"/>
              <a:t>	ending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In </a:t>
            </a:r>
            <a:r>
              <a:rPr lang="es-ES" dirty="0" err="1" smtClean="0"/>
              <a:t>most</a:t>
            </a:r>
            <a:r>
              <a:rPr lang="es-ES" dirty="0" smtClean="0"/>
              <a:t> regular and irregular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ending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, </a:t>
            </a:r>
            <a:r>
              <a:rPr lang="es-ES" dirty="0" err="1" smtClean="0"/>
              <a:t>while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stays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Yo	habl</a:t>
            </a:r>
            <a:r>
              <a:rPr lang="es-ES" b="1" dirty="0" smtClean="0"/>
              <a:t>o</a:t>
            </a:r>
            <a:r>
              <a:rPr lang="es-ES" dirty="0" smtClean="0"/>
              <a:t>	</a:t>
            </a:r>
            <a:r>
              <a:rPr lang="es-ES" dirty="0" smtClean="0"/>
              <a:t>	Tú   habl</a:t>
            </a:r>
            <a:r>
              <a:rPr lang="es-ES" b="1" dirty="0" smtClean="0"/>
              <a:t>as</a:t>
            </a:r>
          </a:p>
          <a:p>
            <a:r>
              <a:rPr lang="es-ES" dirty="0" smtClean="0"/>
              <a:t>Él	com</a:t>
            </a:r>
            <a:r>
              <a:rPr lang="es-ES" b="1" dirty="0" smtClean="0"/>
              <a:t>e</a:t>
            </a:r>
            <a:r>
              <a:rPr lang="es-ES" dirty="0" smtClean="0"/>
              <a:t>		Nosotros com</a:t>
            </a:r>
            <a:r>
              <a:rPr lang="es-ES" b="1" dirty="0" smtClean="0"/>
              <a:t>emos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467600" cy="6245352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In </a:t>
            </a:r>
            <a:r>
              <a:rPr lang="es-ES" dirty="0" err="1" smtClean="0"/>
              <a:t>s</a:t>
            </a:r>
            <a:r>
              <a:rPr lang="es-ES" dirty="0" err="1" smtClean="0"/>
              <a:t>ome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, </a:t>
            </a:r>
            <a:r>
              <a:rPr lang="es-ES" dirty="0" err="1" smtClean="0"/>
              <a:t>however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</a:t>
            </a:r>
            <a:r>
              <a:rPr lang="es-ES" dirty="0" err="1" smtClean="0"/>
              <a:t>slightly</a:t>
            </a:r>
            <a:r>
              <a:rPr lang="es-ES" dirty="0" smtClean="0"/>
              <a:t>. 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“tener”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see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 “tienes, tiene and tienen”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occurs</a:t>
            </a:r>
            <a:r>
              <a:rPr lang="es-ES" dirty="0" smtClean="0"/>
              <a:t> in </a:t>
            </a: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</a:t>
            </a:r>
            <a:r>
              <a:rPr lang="es-ES" dirty="0" err="1" smtClean="0"/>
              <a:t>except</a:t>
            </a:r>
            <a:r>
              <a:rPr lang="es-ES" dirty="0" smtClean="0"/>
              <a:t> “nosotros”:  yo, tú, él (ella, Ud.) and ellos (ellas, Uds.).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types</a:t>
            </a:r>
            <a:r>
              <a:rPr lang="es-ES" dirty="0" smtClean="0"/>
              <a:t> of </a:t>
            </a:r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Changing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E-IE	</a:t>
            </a:r>
            <a:r>
              <a:rPr lang="es-ES" dirty="0" smtClean="0"/>
              <a:t>    	</a:t>
            </a:r>
            <a:r>
              <a:rPr lang="es-ES" dirty="0" smtClean="0"/>
              <a:t>P</a:t>
            </a:r>
            <a:r>
              <a:rPr lang="es-ES" b="1" dirty="0" smtClean="0"/>
              <a:t>e</a:t>
            </a:r>
            <a:r>
              <a:rPr lang="es-ES" dirty="0" smtClean="0"/>
              <a:t>nsar:    		P</a:t>
            </a:r>
            <a:r>
              <a:rPr lang="es-ES" b="1" dirty="0" smtClean="0"/>
              <a:t>ie</a:t>
            </a:r>
            <a:r>
              <a:rPr lang="es-ES" dirty="0" smtClean="0"/>
              <a:t>nso</a:t>
            </a:r>
            <a:r>
              <a:rPr lang="es-ES" dirty="0" smtClean="0"/>
              <a:t>, P</a:t>
            </a:r>
            <a:r>
              <a:rPr lang="es-ES" b="1" dirty="0" smtClean="0"/>
              <a:t>ie</a:t>
            </a:r>
            <a:r>
              <a:rPr lang="es-ES" dirty="0" smtClean="0"/>
              <a:t>nsas, </a:t>
            </a:r>
            <a:endParaRPr lang="es-ES" dirty="0" smtClean="0"/>
          </a:p>
          <a:p>
            <a:r>
              <a:rPr lang="es-ES" dirty="0" smtClean="0"/>
              <a:t>O-UE   	D</a:t>
            </a:r>
            <a:r>
              <a:rPr lang="es-ES" b="1" dirty="0" smtClean="0"/>
              <a:t>o</a:t>
            </a:r>
            <a:r>
              <a:rPr lang="es-ES" dirty="0" smtClean="0"/>
              <a:t>rmir:</a:t>
            </a:r>
            <a:r>
              <a:rPr lang="es-ES" dirty="0" smtClean="0"/>
              <a:t>  		</a:t>
            </a:r>
            <a:r>
              <a:rPr lang="es-ES" dirty="0" smtClean="0"/>
              <a:t>D</a:t>
            </a:r>
            <a:r>
              <a:rPr lang="es-ES" b="1" dirty="0" smtClean="0"/>
              <a:t>ue</a:t>
            </a:r>
            <a:r>
              <a:rPr lang="es-ES" dirty="0" smtClean="0"/>
              <a:t>rmo, D</a:t>
            </a:r>
            <a:r>
              <a:rPr lang="es-ES" b="1" dirty="0" smtClean="0"/>
              <a:t>ue</a:t>
            </a:r>
            <a:r>
              <a:rPr lang="es-ES" dirty="0" smtClean="0"/>
              <a:t>rmes</a:t>
            </a:r>
            <a:endParaRPr lang="es-ES" dirty="0" smtClean="0"/>
          </a:p>
          <a:p>
            <a:r>
              <a:rPr lang="es-ES" dirty="0" smtClean="0"/>
              <a:t>E-I	</a:t>
            </a:r>
            <a:r>
              <a:rPr lang="es-ES" dirty="0" smtClean="0"/>
              <a:t>	P</a:t>
            </a:r>
            <a:r>
              <a:rPr lang="es-ES" b="1" dirty="0" smtClean="0"/>
              <a:t>e</a:t>
            </a:r>
            <a:r>
              <a:rPr lang="es-ES" dirty="0" smtClean="0"/>
              <a:t>dir</a:t>
            </a:r>
            <a:r>
              <a:rPr lang="es-ES" dirty="0" smtClean="0"/>
              <a:t>:		</a:t>
            </a:r>
            <a:r>
              <a:rPr lang="es-ES" dirty="0" smtClean="0"/>
              <a:t>	P</a:t>
            </a:r>
            <a:r>
              <a:rPr lang="es-ES" b="1" dirty="0" smtClean="0"/>
              <a:t>i</a:t>
            </a:r>
            <a:r>
              <a:rPr lang="es-ES" dirty="0" smtClean="0"/>
              <a:t>do</a:t>
            </a:r>
            <a:r>
              <a:rPr lang="es-ES" dirty="0" smtClean="0"/>
              <a:t>, P</a:t>
            </a:r>
            <a:r>
              <a:rPr lang="es-ES" b="1" dirty="0" smtClean="0"/>
              <a:t>i</a:t>
            </a:r>
            <a:r>
              <a:rPr lang="es-ES" dirty="0" smtClean="0"/>
              <a:t>des,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e-</a:t>
            </a:r>
            <a:r>
              <a:rPr lang="es-ES" dirty="0" err="1" smtClean="0"/>
              <a:t>ie</a:t>
            </a:r>
            <a:r>
              <a:rPr lang="es-ES" dirty="0" smtClean="0"/>
              <a:t> </a:t>
            </a:r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changing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err="1" smtClean="0"/>
              <a:t>For</a:t>
            </a:r>
            <a:r>
              <a:rPr lang="es-ES" dirty="0" smtClean="0"/>
              <a:t> E-IE </a:t>
            </a:r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changing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,</a:t>
            </a:r>
            <a:r>
              <a:rPr lang="es-ES" b="1" dirty="0" smtClean="0"/>
              <a:t> E </a:t>
            </a:r>
            <a:r>
              <a:rPr lang="es-ES" dirty="0" err="1" smtClean="0"/>
              <a:t>changes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b="1" dirty="0" smtClean="0"/>
              <a:t> IE </a:t>
            </a:r>
            <a:r>
              <a:rPr lang="es-ES" dirty="0" err="1" smtClean="0"/>
              <a:t>when</a:t>
            </a:r>
            <a:r>
              <a:rPr lang="es-ES" dirty="0" smtClean="0"/>
              <a:t> E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vowel</a:t>
            </a:r>
            <a:r>
              <a:rPr lang="es-ES" dirty="0" smtClean="0"/>
              <a:t> and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stressed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b="1" dirty="0" smtClean="0"/>
              <a:t>Preferir</a:t>
            </a:r>
            <a:r>
              <a:rPr lang="es-ES" dirty="0" smtClean="0"/>
              <a:t>		</a:t>
            </a:r>
            <a:r>
              <a:rPr lang="es-ES" dirty="0" smtClean="0"/>
              <a:t>	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Prefer</a:t>
            </a:r>
            <a:endParaRPr lang="es-ES" i="1" dirty="0" smtClean="0"/>
          </a:p>
          <a:p>
            <a:endParaRPr lang="es-ES" dirty="0" smtClean="0"/>
          </a:p>
          <a:p>
            <a:r>
              <a:rPr lang="es-ES" dirty="0" smtClean="0"/>
              <a:t>Yo pref</a:t>
            </a:r>
            <a:r>
              <a:rPr lang="es-ES" b="1" dirty="0" smtClean="0"/>
              <a:t>ie</a:t>
            </a:r>
            <a:r>
              <a:rPr lang="es-ES" dirty="0" smtClean="0"/>
              <a:t>ro</a:t>
            </a:r>
          </a:p>
          <a:p>
            <a:r>
              <a:rPr lang="es-ES" dirty="0" smtClean="0"/>
              <a:t>Tú pref</a:t>
            </a:r>
            <a:r>
              <a:rPr lang="es-ES" b="1" dirty="0" smtClean="0"/>
              <a:t>ie</a:t>
            </a:r>
            <a:r>
              <a:rPr lang="es-ES" dirty="0" smtClean="0"/>
              <a:t>res</a:t>
            </a:r>
          </a:p>
          <a:p>
            <a:r>
              <a:rPr lang="es-ES" dirty="0" smtClean="0"/>
              <a:t>Él…pref</a:t>
            </a:r>
            <a:r>
              <a:rPr lang="es-ES" b="1" dirty="0" smtClean="0"/>
              <a:t>ie</a:t>
            </a:r>
            <a:r>
              <a:rPr lang="es-ES" dirty="0" smtClean="0"/>
              <a:t>re</a:t>
            </a:r>
          </a:p>
          <a:p>
            <a:r>
              <a:rPr lang="es-ES" dirty="0" smtClean="0"/>
              <a:t>Nosotros pref</a:t>
            </a:r>
            <a:r>
              <a:rPr lang="es-ES" b="1" dirty="0" smtClean="0"/>
              <a:t>e</a:t>
            </a:r>
            <a:r>
              <a:rPr lang="es-ES" dirty="0" smtClean="0"/>
              <a:t>rimos</a:t>
            </a:r>
          </a:p>
          <a:p>
            <a:r>
              <a:rPr lang="es-ES" dirty="0" smtClean="0"/>
              <a:t>Vosotros pref</a:t>
            </a:r>
            <a:r>
              <a:rPr lang="es-ES" b="1" dirty="0" smtClean="0"/>
              <a:t>e</a:t>
            </a:r>
            <a:r>
              <a:rPr lang="es-ES" dirty="0" smtClean="0"/>
              <a:t>rís</a:t>
            </a:r>
          </a:p>
          <a:p>
            <a:r>
              <a:rPr lang="es-ES" dirty="0" smtClean="0"/>
              <a:t>Ellos..  pref</a:t>
            </a:r>
            <a:r>
              <a:rPr lang="es-ES" b="1" dirty="0" smtClean="0"/>
              <a:t>ie</a:t>
            </a:r>
            <a:r>
              <a:rPr lang="es-ES" dirty="0" smtClean="0"/>
              <a:t>ren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467600" cy="5788152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Note </a:t>
            </a:r>
            <a:r>
              <a:rPr lang="es-ES" dirty="0" err="1" smtClean="0"/>
              <a:t>that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“nosotros” </a:t>
            </a:r>
            <a:r>
              <a:rPr lang="es-ES" dirty="0" err="1" smtClean="0"/>
              <a:t>form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stem</a:t>
            </a:r>
            <a:r>
              <a:rPr lang="es-ES" dirty="0" smtClean="0"/>
              <a:t> </a:t>
            </a:r>
            <a:r>
              <a:rPr lang="es-ES" dirty="0" err="1" smtClean="0"/>
              <a:t>vowel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stressed</a:t>
            </a:r>
            <a:r>
              <a:rPr lang="es-ES" dirty="0" smtClean="0"/>
              <a:t>, </a:t>
            </a:r>
            <a:r>
              <a:rPr lang="es-ES" dirty="0" err="1" smtClean="0"/>
              <a:t>therefore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E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IE:  Pref</a:t>
            </a:r>
            <a:r>
              <a:rPr lang="es-ES" b="1" dirty="0" smtClean="0"/>
              <a:t>ie</a:t>
            </a:r>
            <a:r>
              <a:rPr lang="es-ES" dirty="0" smtClean="0"/>
              <a:t>ren   Prefer</a:t>
            </a:r>
            <a:r>
              <a:rPr lang="es-ES" b="1" dirty="0" smtClean="0"/>
              <a:t>i</a:t>
            </a:r>
            <a:r>
              <a:rPr lang="es-ES" dirty="0" smtClean="0"/>
              <a:t>mos.</a:t>
            </a:r>
          </a:p>
          <a:p>
            <a:endParaRPr lang="es-ES" dirty="0" smtClean="0"/>
          </a:p>
          <a:p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follow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pattern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dirty="0" smtClean="0"/>
              <a:t>Cerrar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close</a:t>
            </a:r>
            <a:endParaRPr lang="es-ES" dirty="0" smtClean="0"/>
          </a:p>
          <a:p>
            <a:r>
              <a:rPr lang="es-ES" dirty="0" smtClean="0"/>
              <a:t>Comenzar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begin</a:t>
            </a:r>
            <a:endParaRPr lang="es-ES" dirty="0" smtClean="0"/>
          </a:p>
          <a:p>
            <a:r>
              <a:rPr lang="es-ES" dirty="0" smtClean="0"/>
              <a:t>Empezar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begin</a:t>
            </a:r>
            <a:endParaRPr lang="es-ES" dirty="0" smtClean="0"/>
          </a:p>
          <a:p>
            <a:r>
              <a:rPr lang="es-ES" dirty="0" smtClean="0"/>
              <a:t>Entender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understand</a:t>
            </a:r>
            <a:endParaRPr lang="es-ES" dirty="0" smtClean="0"/>
          </a:p>
          <a:p>
            <a:r>
              <a:rPr lang="es-ES" dirty="0" smtClean="0"/>
              <a:t>Pensar 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think</a:t>
            </a:r>
            <a:r>
              <a:rPr lang="es-ES" dirty="0" smtClean="0"/>
              <a:t> (</a:t>
            </a:r>
            <a:r>
              <a:rPr lang="en-US" dirty="0" smtClean="0"/>
              <a:t>+ infinitive = to plan)</a:t>
            </a:r>
          </a:p>
          <a:p>
            <a:r>
              <a:rPr lang="en-US" dirty="0" err="1" smtClean="0"/>
              <a:t>Perder</a:t>
            </a:r>
            <a:r>
              <a:rPr lang="en-US" dirty="0" smtClean="0"/>
              <a:t>		To lose</a:t>
            </a:r>
          </a:p>
          <a:p>
            <a:r>
              <a:rPr lang="en-US" dirty="0" err="1" smtClean="0"/>
              <a:t>Querer</a:t>
            </a:r>
            <a:r>
              <a:rPr lang="en-US" dirty="0" smtClean="0"/>
              <a:t>		To want, wish, love</a:t>
            </a:r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Yo (preferir) el maní a los cacahuates.</a:t>
            </a:r>
          </a:p>
          <a:p>
            <a:r>
              <a:rPr lang="es-ES" dirty="0" smtClean="0"/>
              <a:t>Mis hermanas (querer) ir al concierto de U2.  Yo no (querer) ir. Bono me irrita mucho.</a:t>
            </a:r>
          </a:p>
          <a:p>
            <a:r>
              <a:rPr lang="es-ES" dirty="0" smtClean="0"/>
              <a:t>Alberto siempre (perder) dinero cuando él juega </a:t>
            </a:r>
            <a:r>
              <a:rPr lang="es-ES" dirty="0" err="1" smtClean="0"/>
              <a:t>poker</a:t>
            </a:r>
            <a:r>
              <a:rPr lang="es-ES" dirty="0" smtClean="0"/>
              <a:t>.</a:t>
            </a:r>
          </a:p>
          <a:p>
            <a:r>
              <a:rPr lang="es-ES" dirty="0" smtClean="0"/>
              <a:t>¿Qué (pensar) </a:t>
            </a:r>
            <a:r>
              <a:rPr lang="es-ES" dirty="0" err="1" smtClean="0"/>
              <a:t>Uds</a:t>
            </a:r>
            <a:r>
              <a:rPr lang="es-ES" dirty="0" smtClean="0"/>
              <a:t> del nuevo presidente? </a:t>
            </a:r>
          </a:p>
          <a:p>
            <a:r>
              <a:rPr lang="es-ES" dirty="0" smtClean="0"/>
              <a:t>-(pensar nosotros) que es más </a:t>
            </a:r>
            <a:r>
              <a:rPr lang="es-ES" dirty="0" smtClean="0"/>
              <a:t>tonto</a:t>
            </a:r>
            <a:r>
              <a:rPr lang="es-ES" dirty="0" smtClean="0"/>
              <a:t> </a:t>
            </a:r>
            <a:r>
              <a:rPr lang="es-ES" dirty="0" smtClean="0"/>
              <a:t>que el último presidente.</a:t>
            </a:r>
          </a:p>
          <a:p>
            <a:r>
              <a:rPr lang="es-ES" dirty="0" smtClean="0"/>
              <a:t>Nuestras primas no (cerrar) la puerta cuando hablan y escuchamos toda su conversación.</a:t>
            </a:r>
          </a:p>
          <a:p>
            <a:r>
              <a:rPr lang="es-ES" dirty="0" smtClean="0"/>
              <a:t>Yo no (entender) muy bien el inglés.  ¿Tú hablas español?</a:t>
            </a:r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260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Verbos que cambian de raíz: e-ie</vt:lpstr>
      <vt:lpstr>Partes de los verbos</vt:lpstr>
      <vt:lpstr>Slide 3</vt:lpstr>
      <vt:lpstr>e-ie stem changing verbs</vt:lpstr>
      <vt:lpstr>Slide 5</vt:lpstr>
      <vt:lpstr>práctica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que cambian de raíz: e-ie</dc:title>
  <dc:creator>User</dc:creator>
  <cp:lastModifiedBy>User</cp:lastModifiedBy>
  <cp:revision>10</cp:revision>
  <dcterms:created xsi:type="dcterms:W3CDTF">2009-10-30T17:11:53Z</dcterms:created>
  <dcterms:modified xsi:type="dcterms:W3CDTF">2010-03-03T22:54:27Z</dcterms:modified>
</cp:coreProperties>
</file>