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63" r:id="rId4"/>
    <p:sldId id="261" r:id="rId5"/>
    <p:sldId id="264" r:id="rId6"/>
    <p:sldId id="258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76" d="100"/>
          <a:sy n="76" d="100"/>
        </p:scale>
        <p:origin x="-304" y="-112"/>
      </p:cViewPr>
      <p:guideLst>
        <p:guide orient="horz" pos="3438"/>
        <p:guide pos="53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youtube.com/watch?v=JN-PY9Ng4U0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youtube.com/watch?v=JN-PY9Ng4U0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F39CA0-2A9E-0E4C-9799-7C45D266A0B0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F3BD968-6F94-084B-B086-0E4C0257E37A}">
      <dgm:prSet phldrT="[Text]" phldr="1"/>
      <dgm:spPr/>
      <dgm:t>
        <a:bodyPr/>
        <a:lstStyle/>
        <a:p>
          <a:endParaRPr lang="en-US"/>
        </a:p>
      </dgm:t>
    </dgm:pt>
    <dgm:pt modelId="{D11156A7-C4DD-564C-A44D-35DD93FDD2C3}" type="parTrans" cxnId="{098EE81D-6E1B-EE42-88E2-3A3D5AAF3767}">
      <dgm:prSet/>
      <dgm:spPr/>
      <dgm:t>
        <a:bodyPr/>
        <a:lstStyle/>
        <a:p>
          <a:endParaRPr lang="en-US"/>
        </a:p>
      </dgm:t>
    </dgm:pt>
    <dgm:pt modelId="{7C0C7EA1-B742-444A-BEF1-511456BD6B82}" type="sibTrans" cxnId="{098EE81D-6E1B-EE42-88E2-3A3D5AAF3767}">
      <dgm:prSet/>
      <dgm:spPr/>
      <dgm:t>
        <a:bodyPr/>
        <a:lstStyle/>
        <a:p>
          <a:endParaRPr lang="en-US"/>
        </a:p>
      </dgm:t>
    </dgm:pt>
    <dgm:pt modelId="{3C31B4BE-E454-A644-910C-596D176B02E6}">
      <dgm:prSet/>
      <dgm:spPr/>
      <dgm:t>
        <a:bodyPr/>
        <a:lstStyle/>
        <a:p>
          <a:r>
            <a:rPr lang="en-US" dirty="0" err="1" smtClean="0">
              <a:latin typeface="Baskerville"/>
              <a:cs typeface="Baskerville"/>
            </a:rPr>
            <a:t>Cubano</a:t>
          </a:r>
          <a:endParaRPr lang="en-US" dirty="0">
            <a:latin typeface="Baskerville"/>
            <a:cs typeface="Baskerville"/>
          </a:endParaRPr>
        </a:p>
      </dgm:t>
    </dgm:pt>
    <dgm:pt modelId="{DE5406B2-FEAB-2045-B194-3EA6E866EBB7}" type="parTrans" cxnId="{09C7237C-5B69-4E44-ACAF-B189F3DDFD62}">
      <dgm:prSet/>
      <dgm:spPr/>
      <dgm:t>
        <a:bodyPr/>
        <a:lstStyle/>
        <a:p>
          <a:endParaRPr lang="en-US"/>
        </a:p>
      </dgm:t>
    </dgm:pt>
    <dgm:pt modelId="{25D0CABB-3474-4C4E-A35E-048477E30A13}" type="sibTrans" cxnId="{09C7237C-5B69-4E44-ACAF-B189F3DDFD62}">
      <dgm:prSet/>
      <dgm:spPr/>
      <dgm:t>
        <a:bodyPr/>
        <a:lstStyle/>
        <a:p>
          <a:endParaRPr lang="en-US"/>
        </a:p>
      </dgm:t>
    </dgm:pt>
    <dgm:pt modelId="{05CDB40D-101F-664E-B9D5-DE13AE137F0A}">
      <dgm:prSet/>
      <dgm:spPr/>
      <dgm:t>
        <a:bodyPr/>
        <a:lstStyle/>
        <a:p>
          <a:r>
            <a:rPr lang="en-US" dirty="0" err="1" smtClean="0">
              <a:latin typeface="Baskerville"/>
              <a:cs typeface="Baskerville"/>
            </a:rPr>
            <a:t>Escritor</a:t>
          </a:r>
          <a:r>
            <a:rPr lang="en-US" dirty="0" smtClean="0">
              <a:latin typeface="Baskerville"/>
              <a:cs typeface="Baskerville"/>
            </a:rPr>
            <a:t>. </a:t>
          </a:r>
          <a:r>
            <a:rPr lang="en-US" dirty="0" err="1" smtClean="0">
              <a:latin typeface="Baskerville"/>
              <a:cs typeface="Baskerville"/>
            </a:rPr>
            <a:t>poeta</a:t>
          </a:r>
          <a:r>
            <a:rPr lang="en-US" dirty="0" smtClean="0">
              <a:latin typeface="Baskerville"/>
              <a:cs typeface="Baskerville"/>
            </a:rPr>
            <a:t> y “</a:t>
          </a:r>
          <a:r>
            <a:rPr lang="en-US" dirty="0" err="1" smtClean="0">
              <a:latin typeface="Baskerville"/>
              <a:cs typeface="Baskerville"/>
            </a:rPr>
            <a:t>revolucionario</a:t>
          </a:r>
          <a:r>
            <a:rPr lang="en-US" dirty="0" smtClean="0">
              <a:latin typeface="Baskerville"/>
              <a:cs typeface="Baskerville"/>
            </a:rPr>
            <a:t>”</a:t>
          </a:r>
        </a:p>
      </dgm:t>
    </dgm:pt>
    <dgm:pt modelId="{FD87E0F3-A063-584E-827C-7863FA5E0F31}" type="parTrans" cxnId="{7B912919-E6A2-684D-BD1B-0DB2DB223A3D}">
      <dgm:prSet/>
      <dgm:spPr/>
      <dgm:t>
        <a:bodyPr/>
        <a:lstStyle/>
        <a:p>
          <a:endParaRPr lang="en-US"/>
        </a:p>
      </dgm:t>
    </dgm:pt>
    <dgm:pt modelId="{2D335D2F-F7CB-864D-8CB4-BCC86B73520D}" type="sibTrans" cxnId="{7B912919-E6A2-684D-BD1B-0DB2DB223A3D}">
      <dgm:prSet/>
      <dgm:spPr/>
      <dgm:t>
        <a:bodyPr/>
        <a:lstStyle/>
        <a:p>
          <a:endParaRPr lang="en-US"/>
        </a:p>
      </dgm:t>
    </dgm:pt>
    <dgm:pt modelId="{1024F3CF-1B4D-AC49-9FC2-5EFA9D2EE987}">
      <dgm:prSet/>
      <dgm:spPr/>
      <dgm:t>
        <a:bodyPr/>
        <a:lstStyle/>
        <a:p>
          <a:r>
            <a:rPr lang="en-US" i="1" dirty="0" smtClean="0">
              <a:latin typeface="Baskerville"/>
              <a:cs typeface="Baskerville"/>
              <a:hlinkClick xmlns:r="http://schemas.openxmlformats.org/officeDocument/2006/relationships" r:id="rId1"/>
            </a:rPr>
            <a:t>https://www.youtube.com/watch?v=pfL6NSdQQ68</a:t>
          </a:r>
          <a:endParaRPr lang="en-US" dirty="0" smtClean="0">
            <a:latin typeface="Baskerville"/>
            <a:cs typeface="Baskerville"/>
          </a:endParaRPr>
        </a:p>
      </dgm:t>
    </dgm:pt>
    <dgm:pt modelId="{7EDBBC3A-8292-5541-9D19-D00D58BDE21B}" type="parTrans" cxnId="{26B1322C-C30C-0E4A-A16B-3E4D75B87F88}">
      <dgm:prSet/>
      <dgm:spPr/>
      <dgm:t>
        <a:bodyPr/>
        <a:lstStyle/>
        <a:p>
          <a:endParaRPr lang="en-US"/>
        </a:p>
      </dgm:t>
    </dgm:pt>
    <dgm:pt modelId="{C4E71FA4-B7DC-474E-A6D6-164F85E9C843}" type="sibTrans" cxnId="{26B1322C-C30C-0E4A-A16B-3E4D75B87F88}">
      <dgm:prSet/>
      <dgm:spPr/>
      <dgm:t>
        <a:bodyPr/>
        <a:lstStyle/>
        <a:p>
          <a:endParaRPr lang="en-US"/>
        </a:p>
      </dgm:t>
    </dgm:pt>
    <dgm:pt modelId="{D5570700-E949-AB4F-A293-F7D28F6714FA}">
      <dgm:prSet/>
      <dgm:spPr/>
      <dgm:t>
        <a:bodyPr/>
        <a:lstStyle/>
        <a:p>
          <a:r>
            <a:rPr lang="en-US" dirty="0" smtClean="0">
              <a:latin typeface="Baskerville"/>
              <a:cs typeface="Baskerville"/>
            </a:rPr>
            <a:t>¿</a:t>
          </a:r>
          <a:r>
            <a:rPr lang="en-US" dirty="0" err="1" smtClean="0">
              <a:latin typeface="Baskerville"/>
              <a:cs typeface="Baskerville"/>
            </a:rPr>
            <a:t>Qué</a:t>
          </a:r>
          <a:r>
            <a:rPr lang="en-US" dirty="0" smtClean="0">
              <a:latin typeface="Baskerville"/>
              <a:cs typeface="Baskerville"/>
            </a:rPr>
            <a:t> </a:t>
          </a:r>
          <a:r>
            <a:rPr lang="en-US" dirty="0" err="1" smtClean="0">
              <a:latin typeface="Baskerville"/>
              <a:cs typeface="Baskerville"/>
            </a:rPr>
            <a:t>podemos</a:t>
          </a:r>
          <a:r>
            <a:rPr lang="en-US" dirty="0" smtClean="0">
              <a:latin typeface="Baskerville"/>
              <a:cs typeface="Baskerville"/>
            </a:rPr>
            <a:t> </a:t>
          </a:r>
          <a:r>
            <a:rPr lang="en-US" dirty="0" err="1" smtClean="0">
              <a:latin typeface="Baskerville"/>
              <a:cs typeface="Baskerville"/>
            </a:rPr>
            <a:t>decir</a:t>
          </a:r>
          <a:r>
            <a:rPr lang="en-US" dirty="0" smtClean="0">
              <a:latin typeface="Baskerville"/>
              <a:cs typeface="Baskerville"/>
            </a:rPr>
            <a:t> del </a:t>
          </a:r>
          <a:r>
            <a:rPr lang="en-US" dirty="0" err="1" smtClean="0">
              <a:latin typeface="Baskerville"/>
              <a:cs typeface="Baskerville"/>
            </a:rPr>
            <a:t>punto</a:t>
          </a:r>
          <a:r>
            <a:rPr lang="en-US" dirty="0" smtClean="0">
              <a:latin typeface="Baskerville"/>
              <a:cs typeface="Baskerville"/>
            </a:rPr>
            <a:t> de vista de Arenas </a:t>
          </a:r>
          <a:r>
            <a:rPr lang="en-US" dirty="0" err="1" smtClean="0">
              <a:latin typeface="Baskerville"/>
              <a:cs typeface="Baskerville"/>
            </a:rPr>
            <a:t>después</a:t>
          </a:r>
          <a:r>
            <a:rPr lang="en-US" dirty="0" smtClean="0">
              <a:latin typeface="Baskerville"/>
              <a:cs typeface="Baskerville"/>
            </a:rPr>
            <a:t> de </a:t>
          </a:r>
          <a:r>
            <a:rPr lang="en-US" dirty="0" err="1" smtClean="0">
              <a:latin typeface="Baskerville"/>
              <a:cs typeface="Baskerville"/>
            </a:rPr>
            <a:t>escuchar</a:t>
          </a:r>
          <a:r>
            <a:rPr lang="en-US" dirty="0" smtClean="0">
              <a:latin typeface="Baskerville"/>
              <a:cs typeface="Baskerville"/>
            </a:rPr>
            <a:t> </a:t>
          </a:r>
          <a:r>
            <a:rPr lang="en-US" dirty="0" err="1" smtClean="0">
              <a:latin typeface="Baskerville"/>
              <a:cs typeface="Baskerville"/>
            </a:rPr>
            <a:t>su</a:t>
          </a:r>
          <a:r>
            <a:rPr lang="en-US" dirty="0" smtClean="0">
              <a:latin typeface="Baskerville"/>
              <a:cs typeface="Baskerville"/>
            </a:rPr>
            <a:t> </a:t>
          </a:r>
          <a:r>
            <a:rPr lang="en-US" dirty="0" err="1" smtClean="0">
              <a:latin typeface="Baskerville"/>
              <a:cs typeface="Baskerville"/>
            </a:rPr>
            <a:t>poema</a:t>
          </a:r>
          <a:r>
            <a:rPr lang="en-US" dirty="0" smtClean="0">
              <a:latin typeface="Baskerville"/>
              <a:cs typeface="Baskerville"/>
            </a:rPr>
            <a:t> “The Parade Ends”?</a:t>
          </a:r>
        </a:p>
      </dgm:t>
    </dgm:pt>
    <dgm:pt modelId="{8506E63C-A202-6F43-9A35-096EE8575F32}" type="parTrans" cxnId="{44E6E17E-0210-7740-ACCE-4EC4E2D69823}">
      <dgm:prSet/>
      <dgm:spPr/>
    </dgm:pt>
    <dgm:pt modelId="{A5D491B2-91E4-DB48-8877-F4402AAF9AB1}" type="sibTrans" cxnId="{44E6E17E-0210-7740-ACCE-4EC4E2D69823}">
      <dgm:prSet/>
      <dgm:spPr/>
    </dgm:pt>
    <dgm:pt modelId="{71D47067-0FFE-4D49-91EF-2F1B27D7B2B2}">
      <dgm:prSet/>
      <dgm:spPr/>
      <dgm:t>
        <a:bodyPr/>
        <a:lstStyle/>
        <a:p>
          <a:r>
            <a:rPr lang="en-US" dirty="0" smtClean="0">
              <a:latin typeface="Baskerville"/>
              <a:cs typeface="Baskerville"/>
            </a:rPr>
            <a:t>¿</a:t>
          </a:r>
          <a:r>
            <a:rPr lang="en-US" dirty="0" err="1" smtClean="0">
              <a:latin typeface="Baskerville"/>
              <a:cs typeface="Baskerville"/>
            </a:rPr>
            <a:t>Quieren</a:t>
          </a:r>
          <a:r>
            <a:rPr lang="en-US" dirty="0" smtClean="0">
              <a:latin typeface="Baskerville"/>
              <a:cs typeface="Baskerville"/>
            </a:rPr>
            <a:t> </a:t>
          </a:r>
          <a:r>
            <a:rPr lang="en-US" dirty="0" err="1" smtClean="0">
              <a:latin typeface="Baskerville"/>
              <a:cs typeface="Baskerville"/>
            </a:rPr>
            <a:t>ver</a:t>
          </a:r>
          <a:r>
            <a:rPr lang="en-US" dirty="0" smtClean="0">
              <a:latin typeface="Baskerville"/>
              <a:cs typeface="Baskerville"/>
            </a:rPr>
            <a:t> </a:t>
          </a:r>
          <a:r>
            <a:rPr lang="en-US" dirty="0" err="1" smtClean="0">
              <a:latin typeface="Baskerville"/>
              <a:cs typeface="Baskerville"/>
            </a:rPr>
            <a:t>más</a:t>
          </a:r>
          <a:r>
            <a:rPr lang="en-US" dirty="0" smtClean="0">
              <a:latin typeface="Baskerville"/>
              <a:cs typeface="Baskerville"/>
            </a:rPr>
            <a:t>?  </a:t>
          </a:r>
          <a:r>
            <a:rPr lang="en-US" dirty="0" err="1" smtClean="0">
              <a:latin typeface="Baskerville"/>
              <a:cs typeface="Baskerville"/>
            </a:rPr>
            <a:t>Vayan</a:t>
          </a:r>
          <a:r>
            <a:rPr lang="en-US" dirty="0" smtClean="0">
              <a:latin typeface="Baskerville"/>
              <a:cs typeface="Baskerville"/>
            </a:rPr>
            <a:t> </a:t>
          </a:r>
          <a:r>
            <a:rPr lang="en-US" dirty="0" err="1" smtClean="0">
              <a:latin typeface="Baskerville"/>
              <a:cs typeface="Baskerville"/>
            </a:rPr>
            <a:t>aquí</a:t>
          </a:r>
          <a:r>
            <a:rPr lang="en-US" dirty="0" smtClean="0">
              <a:latin typeface="Baskerville"/>
              <a:cs typeface="Baskerville"/>
            </a:rPr>
            <a:t>: </a:t>
          </a:r>
        </a:p>
        <a:p>
          <a:r>
            <a:rPr lang="en-US" dirty="0" smtClean="0">
              <a:latin typeface="Baskerville"/>
              <a:cs typeface="Baskerville"/>
            </a:rPr>
            <a:t>https://</a:t>
          </a:r>
          <a:r>
            <a:rPr lang="en-US" dirty="0" err="1" smtClean="0">
              <a:latin typeface="Baskerville"/>
              <a:cs typeface="Baskerville"/>
            </a:rPr>
            <a:t>www.youtube.com</a:t>
          </a:r>
          <a:r>
            <a:rPr lang="en-US" dirty="0" smtClean="0">
              <a:latin typeface="Baskerville"/>
              <a:cs typeface="Baskerville"/>
            </a:rPr>
            <a:t>/</a:t>
          </a:r>
          <a:r>
            <a:rPr lang="en-US" dirty="0" err="1" smtClean="0">
              <a:latin typeface="Baskerville"/>
              <a:cs typeface="Baskerville"/>
            </a:rPr>
            <a:t>watch?v</a:t>
          </a:r>
          <a:r>
            <a:rPr lang="en-US" dirty="0" smtClean="0">
              <a:latin typeface="Baskerville"/>
              <a:cs typeface="Baskerville"/>
            </a:rPr>
            <a:t>=k0VT4cSm4n8</a:t>
          </a:r>
        </a:p>
      </dgm:t>
    </dgm:pt>
    <dgm:pt modelId="{B7F1F281-0E91-AD42-B750-8109E372A873}" type="parTrans" cxnId="{B015A687-4A9B-8749-A54D-39B67515229B}">
      <dgm:prSet/>
      <dgm:spPr/>
    </dgm:pt>
    <dgm:pt modelId="{620CF500-3B39-584C-8B83-813D95954B21}" type="sibTrans" cxnId="{B015A687-4A9B-8749-A54D-39B67515229B}">
      <dgm:prSet/>
      <dgm:spPr/>
    </dgm:pt>
    <dgm:pt modelId="{690BAD76-B2A1-BE4B-ABFB-99639FBB9020}" type="pres">
      <dgm:prSet presAssocID="{9CF39CA0-2A9E-0E4C-9799-7C45D266A0B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9CBAEE8-9E4E-FF4B-A93E-013C6F80218C}" type="pres">
      <dgm:prSet presAssocID="{4F3BD968-6F94-084B-B086-0E4C0257E37A}" presName="centerShape" presStyleLbl="node0" presStyleIdx="0" presStyleCnt="1"/>
      <dgm:spPr/>
      <dgm:t>
        <a:bodyPr/>
        <a:lstStyle/>
        <a:p>
          <a:endParaRPr lang="en-US"/>
        </a:p>
      </dgm:t>
    </dgm:pt>
    <dgm:pt modelId="{30E76D7F-25E2-4646-8123-EEDA66BBD610}" type="pres">
      <dgm:prSet presAssocID="{DE5406B2-FEAB-2045-B194-3EA6E866EBB7}" presName="parTrans" presStyleLbl="bgSibTrans2D1" presStyleIdx="0" presStyleCnt="5"/>
      <dgm:spPr/>
      <dgm:t>
        <a:bodyPr/>
        <a:lstStyle/>
        <a:p>
          <a:endParaRPr lang="en-US"/>
        </a:p>
      </dgm:t>
    </dgm:pt>
    <dgm:pt modelId="{D8510C33-63B5-EF48-9810-B28313EF4A09}" type="pres">
      <dgm:prSet presAssocID="{3C31B4BE-E454-A644-910C-596D176B02E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77FCB2-26CC-7A4C-B3C9-0B7B9A0F6900}" type="pres">
      <dgm:prSet presAssocID="{FD87E0F3-A063-584E-827C-7863FA5E0F31}" presName="parTrans" presStyleLbl="bgSibTrans2D1" presStyleIdx="1" presStyleCnt="5"/>
      <dgm:spPr/>
      <dgm:t>
        <a:bodyPr/>
        <a:lstStyle/>
        <a:p>
          <a:endParaRPr lang="en-US"/>
        </a:p>
      </dgm:t>
    </dgm:pt>
    <dgm:pt modelId="{3EFA93F2-CC68-304C-8619-6C4315A38AE6}" type="pres">
      <dgm:prSet presAssocID="{05CDB40D-101F-664E-B9D5-DE13AE137F0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00C843-D265-594A-B527-9625A653FE0E}" type="pres">
      <dgm:prSet presAssocID="{7EDBBC3A-8292-5541-9D19-D00D58BDE21B}" presName="parTrans" presStyleLbl="bgSibTrans2D1" presStyleIdx="2" presStyleCnt="5"/>
      <dgm:spPr/>
      <dgm:t>
        <a:bodyPr/>
        <a:lstStyle/>
        <a:p>
          <a:endParaRPr lang="en-US"/>
        </a:p>
      </dgm:t>
    </dgm:pt>
    <dgm:pt modelId="{D502165F-3D49-D946-AF02-F79F33A57595}" type="pres">
      <dgm:prSet presAssocID="{1024F3CF-1B4D-AC49-9FC2-5EFA9D2EE987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A86BAC-ED81-8644-80FC-025655B9A48B}" type="pres">
      <dgm:prSet presAssocID="{8506E63C-A202-6F43-9A35-096EE8575F32}" presName="parTrans" presStyleLbl="bgSibTrans2D1" presStyleIdx="3" presStyleCnt="5"/>
      <dgm:spPr/>
    </dgm:pt>
    <dgm:pt modelId="{55CF4CE9-E89B-8444-B026-D226764BCE85}" type="pres">
      <dgm:prSet presAssocID="{D5570700-E949-AB4F-A293-F7D28F6714F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F793A5-E1EA-B041-9DB1-3016E9F61A35}" type="pres">
      <dgm:prSet presAssocID="{B7F1F281-0E91-AD42-B750-8109E372A873}" presName="parTrans" presStyleLbl="bgSibTrans2D1" presStyleIdx="4" presStyleCnt="5"/>
      <dgm:spPr/>
    </dgm:pt>
    <dgm:pt modelId="{475C2911-AE6B-9741-A480-131936A38B59}" type="pres">
      <dgm:prSet presAssocID="{71D47067-0FFE-4D49-91EF-2F1B27D7B2B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2421B9C-D382-804B-870A-A185D0064087}" type="presOf" srcId="{4F3BD968-6F94-084B-B086-0E4C0257E37A}" destId="{F9CBAEE8-9E4E-FF4B-A93E-013C6F80218C}" srcOrd="0" destOrd="0" presId="urn:microsoft.com/office/officeart/2005/8/layout/radial4"/>
    <dgm:cxn modelId="{26B1322C-C30C-0E4A-A16B-3E4D75B87F88}" srcId="{4F3BD968-6F94-084B-B086-0E4C0257E37A}" destId="{1024F3CF-1B4D-AC49-9FC2-5EFA9D2EE987}" srcOrd="2" destOrd="0" parTransId="{7EDBBC3A-8292-5541-9D19-D00D58BDE21B}" sibTransId="{C4E71FA4-B7DC-474E-A6D6-164F85E9C843}"/>
    <dgm:cxn modelId="{37E2D68C-AFBE-8349-86DC-C644297DCA83}" type="presOf" srcId="{B7F1F281-0E91-AD42-B750-8109E372A873}" destId="{ECF793A5-E1EA-B041-9DB1-3016E9F61A35}" srcOrd="0" destOrd="0" presId="urn:microsoft.com/office/officeart/2005/8/layout/radial4"/>
    <dgm:cxn modelId="{BA921FFA-F14C-B341-A39D-445004846301}" type="presOf" srcId="{05CDB40D-101F-664E-B9D5-DE13AE137F0A}" destId="{3EFA93F2-CC68-304C-8619-6C4315A38AE6}" srcOrd="0" destOrd="0" presId="urn:microsoft.com/office/officeart/2005/8/layout/radial4"/>
    <dgm:cxn modelId="{F40B793E-898B-1E4D-81B3-0500DE77E4B1}" type="presOf" srcId="{DE5406B2-FEAB-2045-B194-3EA6E866EBB7}" destId="{30E76D7F-25E2-4646-8123-EEDA66BBD610}" srcOrd="0" destOrd="0" presId="urn:microsoft.com/office/officeart/2005/8/layout/radial4"/>
    <dgm:cxn modelId="{7B912919-E6A2-684D-BD1B-0DB2DB223A3D}" srcId="{4F3BD968-6F94-084B-B086-0E4C0257E37A}" destId="{05CDB40D-101F-664E-B9D5-DE13AE137F0A}" srcOrd="1" destOrd="0" parTransId="{FD87E0F3-A063-584E-827C-7863FA5E0F31}" sibTransId="{2D335D2F-F7CB-864D-8CB4-BCC86B73520D}"/>
    <dgm:cxn modelId="{387048C1-46AA-1F45-84E5-BF09A2F798C4}" type="presOf" srcId="{8506E63C-A202-6F43-9A35-096EE8575F32}" destId="{C9A86BAC-ED81-8644-80FC-025655B9A48B}" srcOrd="0" destOrd="0" presId="urn:microsoft.com/office/officeart/2005/8/layout/radial4"/>
    <dgm:cxn modelId="{44E6E17E-0210-7740-ACCE-4EC4E2D69823}" srcId="{4F3BD968-6F94-084B-B086-0E4C0257E37A}" destId="{D5570700-E949-AB4F-A293-F7D28F6714FA}" srcOrd="3" destOrd="0" parTransId="{8506E63C-A202-6F43-9A35-096EE8575F32}" sibTransId="{A5D491B2-91E4-DB48-8877-F4402AAF9AB1}"/>
    <dgm:cxn modelId="{27D0D0E1-3815-0E4F-89D1-1905FD1A26B0}" type="presOf" srcId="{7EDBBC3A-8292-5541-9D19-D00D58BDE21B}" destId="{1200C843-D265-594A-B527-9625A653FE0E}" srcOrd="0" destOrd="0" presId="urn:microsoft.com/office/officeart/2005/8/layout/radial4"/>
    <dgm:cxn modelId="{098EE81D-6E1B-EE42-88E2-3A3D5AAF3767}" srcId="{9CF39CA0-2A9E-0E4C-9799-7C45D266A0B0}" destId="{4F3BD968-6F94-084B-B086-0E4C0257E37A}" srcOrd="0" destOrd="0" parTransId="{D11156A7-C4DD-564C-A44D-35DD93FDD2C3}" sibTransId="{7C0C7EA1-B742-444A-BEF1-511456BD6B82}"/>
    <dgm:cxn modelId="{83C01AAC-2A42-7C40-9171-228E9714DA3C}" type="presOf" srcId="{1024F3CF-1B4D-AC49-9FC2-5EFA9D2EE987}" destId="{D502165F-3D49-D946-AF02-F79F33A57595}" srcOrd="0" destOrd="0" presId="urn:microsoft.com/office/officeart/2005/8/layout/radial4"/>
    <dgm:cxn modelId="{41028F5B-FC63-C340-A926-996CCE70BFE5}" type="presOf" srcId="{9CF39CA0-2A9E-0E4C-9799-7C45D266A0B0}" destId="{690BAD76-B2A1-BE4B-ABFB-99639FBB9020}" srcOrd="0" destOrd="0" presId="urn:microsoft.com/office/officeart/2005/8/layout/radial4"/>
    <dgm:cxn modelId="{B015A687-4A9B-8749-A54D-39B67515229B}" srcId="{4F3BD968-6F94-084B-B086-0E4C0257E37A}" destId="{71D47067-0FFE-4D49-91EF-2F1B27D7B2B2}" srcOrd="4" destOrd="0" parTransId="{B7F1F281-0E91-AD42-B750-8109E372A873}" sibTransId="{620CF500-3B39-584C-8B83-813D95954B21}"/>
    <dgm:cxn modelId="{09C7237C-5B69-4E44-ACAF-B189F3DDFD62}" srcId="{4F3BD968-6F94-084B-B086-0E4C0257E37A}" destId="{3C31B4BE-E454-A644-910C-596D176B02E6}" srcOrd="0" destOrd="0" parTransId="{DE5406B2-FEAB-2045-B194-3EA6E866EBB7}" sibTransId="{25D0CABB-3474-4C4E-A35E-048477E30A13}"/>
    <dgm:cxn modelId="{7225D053-D372-1A47-9F4C-A38F26D785AD}" type="presOf" srcId="{FD87E0F3-A063-584E-827C-7863FA5E0F31}" destId="{0977FCB2-26CC-7A4C-B3C9-0B7B9A0F6900}" srcOrd="0" destOrd="0" presId="urn:microsoft.com/office/officeart/2005/8/layout/radial4"/>
    <dgm:cxn modelId="{3D7C78FA-D8E5-6A4B-96B1-F27AAF1973CE}" type="presOf" srcId="{D5570700-E949-AB4F-A293-F7D28F6714FA}" destId="{55CF4CE9-E89B-8444-B026-D226764BCE85}" srcOrd="0" destOrd="0" presId="urn:microsoft.com/office/officeart/2005/8/layout/radial4"/>
    <dgm:cxn modelId="{3C4B17B6-9BF2-7D42-9C21-A9F96ED7622E}" type="presOf" srcId="{71D47067-0FFE-4D49-91EF-2F1B27D7B2B2}" destId="{475C2911-AE6B-9741-A480-131936A38B59}" srcOrd="0" destOrd="0" presId="urn:microsoft.com/office/officeart/2005/8/layout/radial4"/>
    <dgm:cxn modelId="{0D3B5CA7-1F12-B547-A517-214F423672F0}" type="presOf" srcId="{3C31B4BE-E454-A644-910C-596D176B02E6}" destId="{D8510C33-63B5-EF48-9810-B28313EF4A09}" srcOrd="0" destOrd="0" presId="urn:microsoft.com/office/officeart/2005/8/layout/radial4"/>
    <dgm:cxn modelId="{D4B10639-5C3D-1947-B5ED-C7E78001103C}" type="presParOf" srcId="{690BAD76-B2A1-BE4B-ABFB-99639FBB9020}" destId="{F9CBAEE8-9E4E-FF4B-A93E-013C6F80218C}" srcOrd="0" destOrd="0" presId="urn:microsoft.com/office/officeart/2005/8/layout/radial4"/>
    <dgm:cxn modelId="{B520F343-87EA-4442-A63D-50D4204E7FF0}" type="presParOf" srcId="{690BAD76-B2A1-BE4B-ABFB-99639FBB9020}" destId="{30E76D7F-25E2-4646-8123-EEDA66BBD610}" srcOrd="1" destOrd="0" presId="urn:microsoft.com/office/officeart/2005/8/layout/radial4"/>
    <dgm:cxn modelId="{C820A227-21B0-B94F-A155-AF56F7A022EB}" type="presParOf" srcId="{690BAD76-B2A1-BE4B-ABFB-99639FBB9020}" destId="{D8510C33-63B5-EF48-9810-B28313EF4A09}" srcOrd="2" destOrd="0" presId="urn:microsoft.com/office/officeart/2005/8/layout/radial4"/>
    <dgm:cxn modelId="{80B7957D-4F63-2440-A7EA-4D9B2016C703}" type="presParOf" srcId="{690BAD76-B2A1-BE4B-ABFB-99639FBB9020}" destId="{0977FCB2-26CC-7A4C-B3C9-0B7B9A0F6900}" srcOrd="3" destOrd="0" presId="urn:microsoft.com/office/officeart/2005/8/layout/radial4"/>
    <dgm:cxn modelId="{E9E4DAB1-8257-8644-9BED-78ABEECA26E7}" type="presParOf" srcId="{690BAD76-B2A1-BE4B-ABFB-99639FBB9020}" destId="{3EFA93F2-CC68-304C-8619-6C4315A38AE6}" srcOrd="4" destOrd="0" presId="urn:microsoft.com/office/officeart/2005/8/layout/radial4"/>
    <dgm:cxn modelId="{82FABEBB-1E54-844C-AFD2-27A125DA57DF}" type="presParOf" srcId="{690BAD76-B2A1-BE4B-ABFB-99639FBB9020}" destId="{1200C843-D265-594A-B527-9625A653FE0E}" srcOrd="5" destOrd="0" presId="urn:microsoft.com/office/officeart/2005/8/layout/radial4"/>
    <dgm:cxn modelId="{0662F4CA-9C75-A048-A0F1-D156E1A6B5D6}" type="presParOf" srcId="{690BAD76-B2A1-BE4B-ABFB-99639FBB9020}" destId="{D502165F-3D49-D946-AF02-F79F33A57595}" srcOrd="6" destOrd="0" presId="urn:microsoft.com/office/officeart/2005/8/layout/radial4"/>
    <dgm:cxn modelId="{5B41BFA8-47B9-AA4C-8D40-C288EE8F26B8}" type="presParOf" srcId="{690BAD76-B2A1-BE4B-ABFB-99639FBB9020}" destId="{C9A86BAC-ED81-8644-80FC-025655B9A48B}" srcOrd="7" destOrd="0" presId="urn:microsoft.com/office/officeart/2005/8/layout/radial4"/>
    <dgm:cxn modelId="{CA1DB507-406A-F746-9062-3F95656461AD}" type="presParOf" srcId="{690BAD76-B2A1-BE4B-ABFB-99639FBB9020}" destId="{55CF4CE9-E89B-8444-B026-D226764BCE85}" srcOrd="8" destOrd="0" presId="urn:microsoft.com/office/officeart/2005/8/layout/radial4"/>
    <dgm:cxn modelId="{5563E990-575A-9045-81A3-7624182255A4}" type="presParOf" srcId="{690BAD76-B2A1-BE4B-ABFB-99639FBB9020}" destId="{ECF793A5-E1EA-B041-9DB1-3016E9F61A35}" srcOrd="9" destOrd="0" presId="urn:microsoft.com/office/officeart/2005/8/layout/radial4"/>
    <dgm:cxn modelId="{C3BF04BE-84B2-6642-ACD5-BECB1EDCE506}" type="presParOf" srcId="{690BAD76-B2A1-BE4B-ABFB-99639FBB9020}" destId="{475C2911-AE6B-9741-A480-131936A38B59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CBAEE8-9E4E-FF4B-A93E-013C6F80218C}">
      <dsp:nvSpPr>
        <dsp:cNvPr id="0" name=""/>
        <dsp:cNvSpPr/>
      </dsp:nvSpPr>
      <dsp:spPr>
        <a:xfrm>
          <a:off x="3151358" y="2598399"/>
          <a:ext cx="1926883" cy="192688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300" kern="1200"/>
        </a:p>
      </dsp:txBody>
      <dsp:txXfrm>
        <a:off x="3433543" y="2880584"/>
        <a:ext cx="1362513" cy="1362513"/>
      </dsp:txXfrm>
    </dsp:sp>
    <dsp:sp modelId="{30E76D7F-25E2-4646-8123-EEDA66BBD610}">
      <dsp:nvSpPr>
        <dsp:cNvPr id="0" name=""/>
        <dsp:cNvSpPr/>
      </dsp:nvSpPr>
      <dsp:spPr>
        <a:xfrm rot="10800000">
          <a:off x="1285853" y="3287260"/>
          <a:ext cx="1762901" cy="54916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8510C33-63B5-EF48-9810-B28313EF4A09}">
      <dsp:nvSpPr>
        <dsp:cNvPr id="0" name=""/>
        <dsp:cNvSpPr/>
      </dsp:nvSpPr>
      <dsp:spPr>
        <a:xfrm>
          <a:off x="370583" y="2829625"/>
          <a:ext cx="1830539" cy="14644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>
              <a:latin typeface="Baskerville"/>
              <a:cs typeface="Baskerville"/>
            </a:rPr>
            <a:t>Cubano</a:t>
          </a:r>
          <a:endParaRPr lang="en-US" sz="1500" kern="1200" dirty="0">
            <a:latin typeface="Baskerville"/>
            <a:cs typeface="Baskerville"/>
          </a:endParaRPr>
        </a:p>
      </dsp:txBody>
      <dsp:txXfrm>
        <a:off x="413475" y="2872517"/>
        <a:ext cx="1744755" cy="1378647"/>
      </dsp:txXfrm>
    </dsp:sp>
    <dsp:sp modelId="{0977FCB2-26CC-7A4C-B3C9-0B7B9A0F6900}">
      <dsp:nvSpPr>
        <dsp:cNvPr id="0" name=""/>
        <dsp:cNvSpPr/>
      </dsp:nvSpPr>
      <dsp:spPr>
        <a:xfrm rot="13500000">
          <a:off x="1856261" y="1910173"/>
          <a:ext cx="1762901" cy="54916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EFA93F2-CC68-304C-8619-6C4315A38AE6}">
      <dsp:nvSpPr>
        <dsp:cNvPr id="0" name=""/>
        <dsp:cNvSpPr/>
      </dsp:nvSpPr>
      <dsp:spPr>
        <a:xfrm>
          <a:off x="1199163" y="829258"/>
          <a:ext cx="1830539" cy="14644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>
              <a:latin typeface="Baskerville"/>
              <a:cs typeface="Baskerville"/>
            </a:rPr>
            <a:t>Escritor</a:t>
          </a:r>
          <a:r>
            <a:rPr lang="en-US" sz="1500" kern="1200" dirty="0" smtClean="0">
              <a:latin typeface="Baskerville"/>
              <a:cs typeface="Baskerville"/>
            </a:rPr>
            <a:t>. </a:t>
          </a:r>
          <a:r>
            <a:rPr lang="en-US" sz="1500" kern="1200" dirty="0" err="1" smtClean="0">
              <a:latin typeface="Baskerville"/>
              <a:cs typeface="Baskerville"/>
            </a:rPr>
            <a:t>poeta</a:t>
          </a:r>
          <a:r>
            <a:rPr lang="en-US" sz="1500" kern="1200" dirty="0" smtClean="0">
              <a:latin typeface="Baskerville"/>
              <a:cs typeface="Baskerville"/>
            </a:rPr>
            <a:t> y “</a:t>
          </a:r>
          <a:r>
            <a:rPr lang="en-US" sz="1500" kern="1200" dirty="0" err="1" smtClean="0">
              <a:latin typeface="Baskerville"/>
              <a:cs typeface="Baskerville"/>
            </a:rPr>
            <a:t>revolucionario</a:t>
          </a:r>
          <a:r>
            <a:rPr lang="en-US" sz="1500" kern="1200" dirty="0" smtClean="0">
              <a:latin typeface="Baskerville"/>
              <a:cs typeface="Baskerville"/>
            </a:rPr>
            <a:t>”</a:t>
          </a:r>
        </a:p>
      </dsp:txBody>
      <dsp:txXfrm>
        <a:off x="1242055" y="872150"/>
        <a:ext cx="1744755" cy="1378647"/>
      </dsp:txXfrm>
    </dsp:sp>
    <dsp:sp modelId="{1200C843-D265-594A-B527-9625A653FE0E}">
      <dsp:nvSpPr>
        <dsp:cNvPr id="0" name=""/>
        <dsp:cNvSpPr/>
      </dsp:nvSpPr>
      <dsp:spPr>
        <a:xfrm rot="16200000">
          <a:off x="3233349" y="1339765"/>
          <a:ext cx="1762901" cy="54916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502165F-3D49-D946-AF02-F79F33A57595}">
      <dsp:nvSpPr>
        <dsp:cNvPr id="0" name=""/>
        <dsp:cNvSpPr/>
      </dsp:nvSpPr>
      <dsp:spPr>
        <a:xfrm>
          <a:off x="3199530" y="679"/>
          <a:ext cx="1830539" cy="14644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i="1" kern="1200" dirty="0" smtClean="0">
              <a:latin typeface="Baskerville"/>
              <a:cs typeface="Baskerville"/>
              <a:hlinkClick xmlns:r="http://schemas.openxmlformats.org/officeDocument/2006/relationships" r:id="rId1"/>
            </a:rPr>
            <a:t>https://www.youtube.com/watch?v=pfL6NSdQQ68</a:t>
          </a:r>
          <a:endParaRPr lang="en-US" sz="1500" kern="1200" dirty="0" smtClean="0">
            <a:latin typeface="Baskerville"/>
            <a:cs typeface="Baskerville"/>
          </a:endParaRPr>
        </a:p>
      </dsp:txBody>
      <dsp:txXfrm>
        <a:off x="3242422" y="43571"/>
        <a:ext cx="1744755" cy="1378647"/>
      </dsp:txXfrm>
    </dsp:sp>
    <dsp:sp modelId="{C9A86BAC-ED81-8644-80FC-025655B9A48B}">
      <dsp:nvSpPr>
        <dsp:cNvPr id="0" name=""/>
        <dsp:cNvSpPr/>
      </dsp:nvSpPr>
      <dsp:spPr>
        <a:xfrm rot="18900000">
          <a:off x="4610436" y="1910173"/>
          <a:ext cx="1762901" cy="54916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5CF4CE9-E89B-8444-B026-D226764BCE85}">
      <dsp:nvSpPr>
        <dsp:cNvPr id="0" name=""/>
        <dsp:cNvSpPr/>
      </dsp:nvSpPr>
      <dsp:spPr>
        <a:xfrm>
          <a:off x="5199897" y="829258"/>
          <a:ext cx="1830539" cy="14644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latin typeface="Baskerville"/>
              <a:cs typeface="Baskerville"/>
            </a:rPr>
            <a:t>¿</a:t>
          </a:r>
          <a:r>
            <a:rPr lang="en-US" sz="1500" kern="1200" dirty="0" err="1" smtClean="0">
              <a:latin typeface="Baskerville"/>
              <a:cs typeface="Baskerville"/>
            </a:rPr>
            <a:t>Qué</a:t>
          </a:r>
          <a:r>
            <a:rPr lang="en-US" sz="1500" kern="1200" dirty="0" smtClean="0">
              <a:latin typeface="Baskerville"/>
              <a:cs typeface="Baskerville"/>
            </a:rPr>
            <a:t> </a:t>
          </a:r>
          <a:r>
            <a:rPr lang="en-US" sz="1500" kern="1200" dirty="0" err="1" smtClean="0">
              <a:latin typeface="Baskerville"/>
              <a:cs typeface="Baskerville"/>
            </a:rPr>
            <a:t>podemos</a:t>
          </a:r>
          <a:r>
            <a:rPr lang="en-US" sz="1500" kern="1200" dirty="0" smtClean="0">
              <a:latin typeface="Baskerville"/>
              <a:cs typeface="Baskerville"/>
            </a:rPr>
            <a:t> </a:t>
          </a:r>
          <a:r>
            <a:rPr lang="en-US" sz="1500" kern="1200" dirty="0" err="1" smtClean="0">
              <a:latin typeface="Baskerville"/>
              <a:cs typeface="Baskerville"/>
            </a:rPr>
            <a:t>decir</a:t>
          </a:r>
          <a:r>
            <a:rPr lang="en-US" sz="1500" kern="1200" dirty="0" smtClean="0">
              <a:latin typeface="Baskerville"/>
              <a:cs typeface="Baskerville"/>
            </a:rPr>
            <a:t> del </a:t>
          </a:r>
          <a:r>
            <a:rPr lang="en-US" sz="1500" kern="1200" dirty="0" err="1" smtClean="0">
              <a:latin typeface="Baskerville"/>
              <a:cs typeface="Baskerville"/>
            </a:rPr>
            <a:t>punto</a:t>
          </a:r>
          <a:r>
            <a:rPr lang="en-US" sz="1500" kern="1200" dirty="0" smtClean="0">
              <a:latin typeface="Baskerville"/>
              <a:cs typeface="Baskerville"/>
            </a:rPr>
            <a:t> de vista de Arenas </a:t>
          </a:r>
          <a:r>
            <a:rPr lang="en-US" sz="1500" kern="1200" dirty="0" err="1" smtClean="0">
              <a:latin typeface="Baskerville"/>
              <a:cs typeface="Baskerville"/>
            </a:rPr>
            <a:t>después</a:t>
          </a:r>
          <a:r>
            <a:rPr lang="en-US" sz="1500" kern="1200" dirty="0" smtClean="0">
              <a:latin typeface="Baskerville"/>
              <a:cs typeface="Baskerville"/>
            </a:rPr>
            <a:t> de </a:t>
          </a:r>
          <a:r>
            <a:rPr lang="en-US" sz="1500" kern="1200" dirty="0" err="1" smtClean="0">
              <a:latin typeface="Baskerville"/>
              <a:cs typeface="Baskerville"/>
            </a:rPr>
            <a:t>escuchar</a:t>
          </a:r>
          <a:r>
            <a:rPr lang="en-US" sz="1500" kern="1200" dirty="0" smtClean="0">
              <a:latin typeface="Baskerville"/>
              <a:cs typeface="Baskerville"/>
            </a:rPr>
            <a:t> </a:t>
          </a:r>
          <a:r>
            <a:rPr lang="en-US" sz="1500" kern="1200" dirty="0" err="1" smtClean="0">
              <a:latin typeface="Baskerville"/>
              <a:cs typeface="Baskerville"/>
            </a:rPr>
            <a:t>su</a:t>
          </a:r>
          <a:r>
            <a:rPr lang="en-US" sz="1500" kern="1200" dirty="0" smtClean="0">
              <a:latin typeface="Baskerville"/>
              <a:cs typeface="Baskerville"/>
            </a:rPr>
            <a:t> </a:t>
          </a:r>
          <a:r>
            <a:rPr lang="en-US" sz="1500" kern="1200" dirty="0" err="1" smtClean="0">
              <a:latin typeface="Baskerville"/>
              <a:cs typeface="Baskerville"/>
            </a:rPr>
            <a:t>poema</a:t>
          </a:r>
          <a:r>
            <a:rPr lang="en-US" sz="1500" kern="1200" dirty="0" smtClean="0">
              <a:latin typeface="Baskerville"/>
              <a:cs typeface="Baskerville"/>
            </a:rPr>
            <a:t> “The Parade Ends”?</a:t>
          </a:r>
        </a:p>
      </dsp:txBody>
      <dsp:txXfrm>
        <a:off x="5242789" y="872150"/>
        <a:ext cx="1744755" cy="1378647"/>
      </dsp:txXfrm>
    </dsp:sp>
    <dsp:sp modelId="{ECF793A5-E1EA-B041-9DB1-3016E9F61A35}">
      <dsp:nvSpPr>
        <dsp:cNvPr id="0" name=""/>
        <dsp:cNvSpPr/>
      </dsp:nvSpPr>
      <dsp:spPr>
        <a:xfrm>
          <a:off x="5180844" y="3287260"/>
          <a:ext cx="1762901" cy="54916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5C2911-AE6B-9741-A480-131936A38B59}">
      <dsp:nvSpPr>
        <dsp:cNvPr id="0" name=""/>
        <dsp:cNvSpPr/>
      </dsp:nvSpPr>
      <dsp:spPr>
        <a:xfrm>
          <a:off x="6028476" y="2829625"/>
          <a:ext cx="1830539" cy="14644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latin typeface="Baskerville"/>
              <a:cs typeface="Baskerville"/>
            </a:rPr>
            <a:t>¿</a:t>
          </a:r>
          <a:r>
            <a:rPr lang="en-US" sz="1500" kern="1200" dirty="0" err="1" smtClean="0">
              <a:latin typeface="Baskerville"/>
              <a:cs typeface="Baskerville"/>
            </a:rPr>
            <a:t>Quieren</a:t>
          </a:r>
          <a:r>
            <a:rPr lang="en-US" sz="1500" kern="1200" dirty="0" smtClean="0">
              <a:latin typeface="Baskerville"/>
              <a:cs typeface="Baskerville"/>
            </a:rPr>
            <a:t> </a:t>
          </a:r>
          <a:r>
            <a:rPr lang="en-US" sz="1500" kern="1200" dirty="0" err="1" smtClean="0">
              <a:latin typeface="Baskerville"/>
              <a:cs typeface="Baskerville"/>
            </a:rPr>
            <a:t>ver</a:t>
          </a:r>
          <a:r>
            <a:rPr lang="en-US" sz="1500" kern="1200" dirty="0" smtClean="0">
              <a:latin typeface="Baskerville"/>
              <a:cs typeface="Baskerville"/>
            </a:rPr>
            <a:t> </a:t>
          </a:r>
          <a:r>
            <a:rPr lang="en-US" sz="1500" kern="1200" dirty="0" err="1" smtClean="0">
              <a:latin typeface="Baskerville"/>
              <a:cs typeface="Baskerville"/>
            </a:rPr>
            <a:t>más</a:t>
          </a:r>
          <a:r>
            <a:rPr lang="en-US" sz="1500" kern="1200" dirty="0" smtClean="0">
              <a:latin typeface="Baskerville"/>
              <a:cs typeface="Baskerville"/>
            </a:rPr>
            <a:t>?  </a:t>
          </a:r>
          <a:r>
            <a:rPr lang="en-US" sz="1500" kern="1200" dirty="0" err="1" smtClean="0">
              <a:latin typeface="Baskerville"/>
              <a:cs typeface="Baskerville"/>
            </a:rPr>
            <a:t>Vayan</a:t>
          </a:r>
          <a:r>
            <a:rPr lang="en-US" sz="1500" kern="1200" dirty="0" smtClean="0">
              <a:latin typeface="Baskerville"/>
              <a:cs typeface="Baskerville"/>
            </a:rPr>
            <a:t> </a:t>
          </a:r>
          <a:r>
            <a:rPr lang="en-US" sz="1500" kern="1200" dirty="0" err="1" smtClean="0">
              <a:latin typeface="Baskerville"/>
              <a:cs typeface="Baskerville"/>
            </a:rPr>
            <a:t>aquí</a:t>
          </a:r>
          <a:r>
            <a:rPr lang="en-US" sz="1500" kern="1200" dirty="0" smtClean="0">
              <a:latin typeface="Baskerville"/>
              <a:cs typeface="Baskerville"/>
            </a:rPr>
            <a:t>: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latin typeface="Baskerville"/>
              <a:cs typeface="Baskerville"/>
            </a:rPr>
            <a:t>https://</a:t>
          </a:r>
          <a:r>
            <a:rPr lang="en-US" sz="1500" kern="1200" dirty="0" err="1" smtClean="0">
              <a:latin typeface="Baskerville"/>
              <a:cs typeface="Baskerville"/>
            </a:rPr>
            <a:t>www.youtube.com</a:t>
          </a:r>
          <a:r>
            <a:rPr lang="en-US" sz="1500" kern="1200" dirty="0" smtClean="0">
              <a:latin typeface="Baskerville"/>
              <a:cs typeface="Baskerville"/>
            </a:rPr>
            <a:t>/</a:t>
          </a:r>
          <a:r>
            <a:rPr lang="en-US" sz="1500" kern="1200" dirty="0" err="1" smtClean="0">
              <a:latin typeface="Baskerville"/>
              <a:cs typeface="Baskerville"/>
            </a:rPr>
            <a:t>watch?v</a:t>
          </a:r>
          <a:r>
            <a:rPr lang="en-US" sz="1500" kern="1200" dirty="0" smtClean="0">
              <a:latin typeface="Baskerville"/>
              <a:cs typeface="Baskerville"/>
            </a:rPr>
            <a:t>=k0VT4cSm4n8</a:t>
          </a:r>
        </a:p>
      </dsp:txBody>
      <dsp:txXfrm>
        <a:off x="6071368" y="2872517"/>
        <a:ext cx="1744755" cy="13786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B3AD4-0BF9-3644-A1A3-9D2BC85F0636}" type="datetimeFigureOut">
              <a:rPr lang="en-US" smtClean="0"/>
              <a:t>15-02-05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599070-0BFA-E74F-85EE-CD79B014B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394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</a:t>
            </a:r>
            <a:r>
              <a:rPr lang="en-US" dirty="0" err="1" smtClean="0"/>
              <a:t>www.youtube.com</a:t>
            </a:r>
            <a:r>
              <a:rPr lang="en-US" dirty="0" smtClean="0"/>
              <a:t>/</a:t>
            </a:r>
            <a:r>
              <a:rPr lang="en-US" dirty="0" err="1" smtClean="0"/>
              <a:t>watch?v</a:t>
            </a:r>
            <a:r>
              <a:rPr lang="en-US" dirty="0" smtClean="0"/>
              <a:t>=JN-PY9Ng4U0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99070-0BFA-E74F-85EE-CD79B014BC5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30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909B-53FA-6F48-A77D-8D75A39DD554}" type="datetimeFigureOut">
              <a:rPr lang="en-US" smtClean="0"/>
              <a:t>15-02-05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F13F5-9E18-6A43-A478-002C6EC06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156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909B-53FA-6F48-A77D-8D75A39DD554}" type="datetimeFigureOut">
              <a:rPr lang="en-US" smtClean="0"/>
              <a:t>15-02-05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F13F5-9E18-6A43-A478-002C6EC06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018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909B-53FA-6F48-A77D-8D75A39DD554}" type="datetimeFigureOut">
              <a:rPr lang="en-US" smtClean="0"/>
              <a:t>15-02-05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F13F5-9E18-6A43-A478-002C6EC06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625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909B-53FA-6F48-A77D-8D75A39DD554}" type="datetimeFigureOut">
              <a:rPr lang="en-US" smtClean="0"/>
              <a:t>15-02-05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F13F5-9E18-6A43-A478-002C6EC06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360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909B-53FA-6F48-A77D-8D75A39DD554}" type="datetimeFigureOut">
              <a:rPr lang="en-US" smtClean="0"/>
              <a:t>15-02-05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F13F5-9E18-6A43-A478-002C6EC06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748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909B-53FA-6F48-A77D-8D75A39DD554}" type="datetimeFigureOut">
              <a:rPr lang="en-US" smtClean="0"/>
              <a:t>15-02-05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F13F5-9E18-6A43-A478-002C6EC06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440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909B-53FA-6F48-A77D-8D75A39DD554}" type="datetimeFigureOut">
              <a:rPr lang="en-US" smtClean="0"/>
              <a:t>15-02-05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F13F5-9E18-6A43-A478-002C6EC06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978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909B-53FA-6F48-A77D-8D75A39DD554}" type="datetimeFigureOut">
              <a:rPr lang="en-US" smtClean="0"/>
              <a:t>15-02-05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F13F5-9E18-6A43-A478-002C6EC06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161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909B-53FA-6F48-A77D-8D75A39DD554}" type="datetimeFigureOut">
              <a:rPr lang="en-US" smtClean="0"/>
              <a:t>15-02-05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F13F5-9E18-6A43-A478-002C6EC06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95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909B-53FA-6F48-A77D-8D75A39DD554}" type="datetimeFigureOut">
              <a:rPr lang="en-US" smtClean="0"/>
              <a:t>15-02-05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F13F5-9E18-6A43-A478-002C6EC06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738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909B-53FA-6F48-A77D-8D75A39DD554}" type="datetimeFigureOut">
              <a:rPr lang="en-US" smtClean="0"/>
              <a:t>15-02-05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F13F5-9E18-6A43-A478-002C6EC06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57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A909B-53FA-6F48-A77D-8D75A39DD554}" type="datetimeFigureOut">
              <a:rPr lang="en-US" smtClean="0"/>
              <a:t>15-02-05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F13F5-9E18-6A43-A478-002C6EC06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806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8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Baskerville"/>
                <a:cs typeface="Baskerville"/>
              </a:rPr>
              <a:t>I</a:t>
            </a:r>
            <a:r>
              <a:rPr lang="en-US" dirty="0" err="1" smtClean="0">
                <a:latin typeface="Baskerville"/>
                <a:cs typeface="Baskerville"/>
              </a:rPr>
              <a:t>ntroducción</a:t>
            </a:r>
            <a:r>
              <a:rPr lang="en-US" dirty="0" smtClean="0">
                <a:latin typeface="Baskerville"/>
                <a:cs typeface="Baskerville"/>
              </a:rPr>
              <a:t> a “Los </a:t>
            </a:r>
            <a:r>
              <a:rPr lang="en-US" dirty="0" err="1" smtClean="0">
                <a:latin typeface="Baskerville"/>
                <a:cs typeface="Baskerville"/>
              </a:rPr>
              <a:t>ojos</a:t>
            </a:r>
            <a:r>
              <a:rPr lang="en-US" dirty="0" smtClean="0">
                <a:latin typeface="Baskerville"/>
                <a:cs typeface="Baskerville"/>
              </a:rPr>
              <a:t> </a:t>
            </a:r>
            <a:r>
              <a:rPr lang="en-US" dirty="0" err="1" smtClean="0">
                <a:latin typeface="Baskerville"/>
                <a:cs typeface="Baskerville"/>
              </a:rPr>
              <a:t>cerrados</a:t>
            </a:r>
            <a:r>
              <a:rPr lang="en-US" dirty="0" smtClean="0">
                <a:latin typeface="Baskerville"/>
                <a:cs typeface="Baskerville"/>
              </a:rPr>
              <a:t>”</a:t>
            </a:r>
            <a:endParaRPr lang="en-US" dirty="0">
              <a:latin typeface="Baskerville"/>
              <a:cs typeface="Baskerville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Baskerville"/>
                <a:cs typeface="Baskerville"/>
              </a:rPr>
              <a:t>El </a:t>
            </a:r>
            <a:r>
              <a:rPr lang="en-US" dirty="0" err="1" smtClean="0">
                <a:latin typeface="Baskerville"/>
                <a:cs typeface="Baskerville"/>
              </a:rPr>
              <a:t>lunes</a:t>
            </a:r>
            <a:r>
              <a:rPr lang="en-US" dirty="0" smtClean="0">
                <a:latin typeface="Baskerville"/>
                <a:cs typeface="Baskerville"/>
              </a:rPr>
              <a:t>, 2 de </a:t>
            </a:r>
            <a:r>
              <a:rPr lang="en-US" dirty="0" err="1" smtClean="0">
                <a:latin typeface="Baskerville"/>
                <a:cs typeface="Baskerville"/>
              </a:rPr>
              <a:t>febrero</a:t>
            </a:r>
            <a:endParaRPr lang="en-US" dirty="0" smtClean="0">
              <a:latin typeface="Baskerville"/>
              <a:cs typeface="Baskerville"/>
            </a:endParaRPr>
          </a:p>
          <a:p>
            <a:r>
              <a:rPr lang="en-US" sz="2000" dirty="0" smtClean="0">
                <a:latin typeface="Baskerville"/>
                <a:cs typeface="Baskerville"/>
              </a:rPr>
              <a:t>PPT </a:t>
            </a:r>
            <a:r>
              <a:rPr lang="en-US" sz="2000" dirty="0" err="1" smtClean="0">
                <a:latin typeface="Baskerville"/>
                <a:cs typeface="Baskerville"/>
              </a:rPr>
              <a:t>creado</a:t>
            </a:r>
            <a:r>
              <a:rPr lang="en-US" sz="2000" dirty="0" smtClean="0">
                <a:latin typeface="Baskerville"/>
                <a:cs typeface="Baskerville"/>
              </a:rPr>
              <a:t> </a:t>
            </a:r>
            <a:r>
              <a:rPr lang="en-US" sz="2000" dirty="0" err="1" smtClean="0">
                <a:latin typeface="Baskerville"/>
                <a:cs typeface="Baskerville"/>
              </a:rPr>
              <a:t>por</a:t>
            </a:r>
            <a:r>
              <a:rPr lang="en-US" sz="2000" dirty="0" smtClean="0">
                <a:latin typeface="Baskerville"/>
                <a:cs typeface="Baskerville"/>
              </a:rPr>
              <a:t> </a:t>
            </a:r>
            <a:r>
              <a:rPr lang="en-US" sz="2000" smtClean="0">
                <a:latin typeface="Baskerville"/>
                <a:cs typeface="Baskerville"/>
              </a:rPr>
              <a:t>Brianne Orr (2015)</a:t>
            </a:r>
            <a:endParaRPr lang="en-US" sz="2000" dirty="0">
              <a:latin typeface="Baskerville"/>
              <a:cs typeface="Baskerville"/>
            </a:endParaRPr>
          </a:p>
        </p:txBody>
      </p:sp>
    </p:spTree>
    <p:extLst>
      <p:ext uri="{BB962C8B-B14F-4D97-AF65-F5344CB8AC3E}">
        <p14:creationId xmlns:p14="http://schemas.microsoft.com/office/powerpoint/2010/main" val="2892516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Baskerville"/>
                <a:cs typeface="Baskerville"/>
              </a:rPr>
              <a:t>Reinaldo</a:t>
            </a:r>
            <a:r>
              <a:rPr lang="en-US" dirty="0" smtClean="0">
                <a:latin typeface="Baskerville"/>
                <a:cs typeface="Baskerville"/>
              </a:rPr>
              <a:t> Arenas (1943-1990)</a:t>
            </a:r>
            <a:endParaRPr lang="en-US" dirty="0">
              <a:latin typeface="Baskerville"/>
              <a:cs typeface="Baskerville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9099" b="9099"/>
          <a:stretch>
            <a:fillRect/>
          </a:stretch>
        </p:blipFill>
        <p:spPr/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 l="25328" r="25328"/>
          <a:stretch>
            <a:fillRect/>
          </a:stretch>
        </p:blipFill>
        <p:spPr/>
      </p:pic>
      <p:sp>
        <p:nvSpPr>
          <p:cNvPr id="8" name="TextBox 7"/>
          <p:cNvSpPr txBox="1"/>
          <p:nvPr/>
        </p:nvSpPr>
        <p:spPr>
          <a:xfrm>
            <a:off x="4495800" y="6126164"/>
            <a:ext cx="450508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 smtClean="0">
                <a:latin typeface="Baskerville"/>
                <a:cs typeface="Baskerville"/>
              </a:rPr>
              <a:t>Actor Javier </a:t>
            </a:r>
            <a:r>
              <a:rPr lang="en-US" sz="1900" dirty="0" err="1" smtClean="0">
                <a:latin typeface="Baskerville"/>
                <a:cs typeface="Baskerville"/>
              </a:rPr>
              <a:t>Bardem</a:t>
            </a:r>
            <a:r>
              <a:rPr lang="en-US" sz="1900" dirty="0" smtClean="0">
                <a:latin typeface="Baskerville"/>
                <a:cs typeface="Baskerville"/>
              </a:rPr>
              <a:t> – </a:t>
            </a:r>
            <a:r>
              <a:rPr lang="en-US" sz="1900" i="1" dirty="0" smtClean="0">
                <a:latin typeface="Baskerville"/>
                <a:cs typeface="Baskerville"/>
              </a:rPr>
              <a:t>Antes </a:t>
            </a:r>
            <a:r>
              <a:rPr lang="en-US" sz="1900" i="1" dirty="0" err="1" smtClean="0">
                <a:latin typeface="Baskerville"/>
                <a:cs typeface="Baskerville"/>
              </a:rPr>
              <a:t>que</a:t>
            </a:r>
            <a:r>
              <a:rPr lang="en-US" sz="1900" i="1" dirty="0" smtClean="0">
                <a:latin typeface="Baskerville"/>
                <a:cs typeface="Baskerville"/>
              </a:rPr>
              <a:t> </a:t>
            </a:r>
            <a:r>
              <a:rPr lang="en-US" sz="1900" i="1" dirty="0" err="1" smtClean="0">
                <a:latin typeface="Baskerville"/>
                <a:cs typeface="Baskerville"/>
              </a:rPr>
              <a:t>anochezca</a:t>
            </a:r>
            <a:endParaRPr lang="en-US" sz="1900" dirty="0">
              <a:latin typeface="Baskerville"/>
              <a:cs typeface="Baskerville"/>
            </a:endParaRPr>
          </a:p>
        </p:txBody>
      </p:sp>
    </p:spTree>
    <p:extLst>
      <p:ext uri="{BB962C8B-B14F-4D97-AF65-F5344CB8AC3E}">
        <p14:creationId xmlns:p14="http://schemas.microsoft.com/office/powerpoint/2010/main" val="155661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askerville"/>
                <a:cs typeface="Baskerville"/>
              </a:rPr>
              <a:t>Su </a:t>
            </a:r>
            <a:r>
              <a:rPr lang="en-US" dirty="0" err="1" smtClean="0">
                <a:latin typeface="Baskerville"/>
                <a:cs typeface="Baskerville"/>
              </a:rPr>
              <a:t>vida</a:t>
            </a:r>
            <a:r>
              <a:rPr lang="en-US" dirty="0" smtClean="0">
                <a:latin typeface="Baskerville"/>
                <a:cs typeface="Baskerville"/>
              </a:rPr>
              <a:t>, </a:t>
            </a:r>
            <a:r>
              <a:rPr lang="en-US" dirty="0" err="1" smtClean="0">
                <a:latin typeface="Baskerville"/>
                <a:cs typeface="Baskerville"/>
              </a:rPr>
              <a:t>su</a:t>
            </a:r>
            <a:r>
              <a:rPr lang="en-US" dirty="0" smtClean="0">
                <a:latin typeface="Baskerville"/>
                <a:cs typeface="Baskerville"/>
              </a:rPr>
              <a:t> </a:t>
            </a:r>
            <a:r>
              <a:rPr lang="en-US" dirty="0" err="1" smtClean="0">
                <a:latin typeface="Baskerville"/>
                <a:cs typeface="Baskerville"/>
              </a:rPr>
              <a:t>literatura</a:t>
            </a:r>
            <a:endParaRPr lang="en-US" dirty="0">
              <a:latin typeface="Baskerville"/>
              <a:cs typeface="Baskerville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377445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38770" y="4011123"/>
            <a:ext cx="2286000" cy="246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131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F9CBAEE8-9E4E-FF4B-A93E-013C6F8021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graphicEl>
                                              <a:dgm id="{F9CBAEE8-9E4E-FF4B-A93E-013C6F8021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graphicEl>
                                              <a:dgm id="{F9CBAEE8-9E4E-FF4B-A93E-013C6F8021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0E76D7F-25E2-4646-8123-EEDA66BBD6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graphicEl>
                                              <a:dgm id="{30E76D7F-25E2-4646-8123-EEDA66BBD6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graphicEl>
                                              <a:dgm id="{30E76D7F-25E2-4646-8123-EEDA66BBD6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8510C33-63B5-EF48-9810-B28313EF4A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graphicEl>
                                              <a:dgm id="{D8510C33-63B5-EF48-9810-B28313EF4A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graphicEl>
                                              <a:dgm id="{D8510C33-63B5-EF48-9810-B28313EF4A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977FCB2-26CC-7A4C-B3C9-0B7B9A0F69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graphicEl>
                                              <a:dgm id="{0977FCB2-26CC-7A4C-B3C9-0B7B9A0F69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graphicEl>
                                              <a:dgm id="{0977FCB2-26CC-7A4C-B3C9-0B7B9A0F69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EFA93F2-CC68-304C-8619-6C4315A38A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graphicEl>
                                              <a:dgm id="{3EFA93F2-CC68-304C-8619-6C4315A38A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graphicEl>
                                              <a:dgm id="{3EFA93F2-CC68-304C-8619-6C4315A38A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200C843-D265-594A-B527-9625A653FE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graphicEl>
                                              <a:dgm id="{1200C843-D265-594A-B527-9625A653FE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graphicEl>
                                              <a:dgm id="{1200C843-D265-594A-B527-9625A653FE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502165F-3D49-D946-AF02-F79F33A575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>
                                            <p:graphicEl>
                                              <a:dgm id="{D502165F-3D49-D946-AF02-F79F33A575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graphicEl>
                                              <a:dgm id="{D502165F-3D49-D946-AF02-F79F33A575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9A86BAC-ED81-8644-80FC-025655B9A4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>
                                            <p:graphicEl>
                                              <a:dgm id="{C9A86BAC-ED81-8644-80FC-025655B9A4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graphicEl>
                                              <a:dgm id="{C9A86BAC-ED81-8644-80FC-025655B9A4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5CF4CE9-E89B-8444-B026-D226764BCE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>
                                            <p:graphicEl>
                                              <a:dgm id="{55CF4CE9-E89B-8444-B026-D226764BCE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>
                                            <p:graphicEl>
                                              <a:dgm id="{55CF4CE9-E89B-8444-B026-D226764BCE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CF793A5-E1EA-B041-9DB1-3016E9F61A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">
                                            <p:graphicEl>
                                              <a:dgm id="{ECF793A5-E1EA-B041-9DB1-3016E9F61A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>
                                            <p:graphicEl>
                                              <a:dgm id="{ECF793A5-E1EA-B041-9DB1-3016E9F61A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75C2911-AE6B-9741-A480-131936A38B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>
                                            <p:graphicEl>
                                              <a:dgm id="{475C2911-AE6B-9741-A480-131936A38B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">
                                            <p:graphicEl>
                                              <a:dgm id="{475C2911-AE6B-9741-A480-131936A38B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>
                <a:latin typeface="Baskerville"/>
                <a:cs typeface="Baskerville"/>
              </a:rPr>
              <a:t>Antes de leer: </a:t>
            </a:r>
            <a:br>
              <a:rPr lang="en-US" i="1" dirty="0" smtClean="0">
                <a:latin typeface="Baskerville"/>
                <a:cs typeface="Baskerville"/>
              </a:rPr>
            </a:br>
            <a:r>
              <a:rPr lang="en-US" dirty="0" smtClean="0">
                <a:latin typeface="Baskerville"/>
                <a:cs typeface="Baskerville"/>
              </a:rPr>
              <a:t>“Con los </a:t>
            </a:r>
            <a:r>
              <a:rPr lang="en-US" dirty="0" err="1" smtClean="0">
                <a:latin typeface="Baskerville"/>
                <a:cs typeface="Baskerville"/>
              </a:rPr>
              <a:t>ojos</a:t>
            </a:r>
            <a:r>
              <a:rPr lang="en-US" dirty="0" smtClean="0">
                <a:latin typeface="Baskerville"/>
                <a:cs typeface="Baskerville"/>
              </a:rPr>
              <a:t> </a:t>
            </a:r>
            <a:r>
              <a:rPr lang="en-US" dirty="0" err="1" smtClean="0">
                <a:latin typeface="Baskerville"/>
                <a:cs typeface="Baskerville"/>
              </a:rPr>
              <a:t>cerrados</a:t>
            </a:r>
            <a:r>
              <a:rPr lang="en-US" dirty="0" smtClean="0">
                <a:latin typeface="Baskerville"/>
                <a:cs typeface="Baskerville"/>
              </a:rPr>
              <a:t>” (1979)</a:t>
            </a:r>
            <a:endParaRPr lang="en-US" dirty="0">
              <a:latin typeface="Baskerville"/>
              <a:cs typeface="Baskerville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08173" y="1270096"/>
            <a:ext cx="8935827" cy="485606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800" dirty="0">
              <a:latin typeface="Baskerville"/>
              <a:cs typeface="Baskerville"/>
            </a:endParaRPr>
          </a:p>
          <a:p>
            <a:r>
              <a:rPr lang="en-US" sz="2400" dirty="0" smtClean="0">
                <a:latin typeface="Baskerville"/>
                <a:cs typeface="Baskerville"/>
              </a:rPr>
              <a:t>1) ¿</a:t>
            </a:r>
            <a:r>
              <a:rPr lang="en-US" sz="2400" dirty="0" err="1" smtClean="0">
                <a:latin typeface="Baskerville"/>
                <a:cs typeface="Baskerville"/>
              </a:rPr>
              <a:t>Qué</a:t>
            </a:r>
            <a:r>
              <a:rPr lang="en-US" sz="2400" dirty="0" smtClean="0">
                <a:latin typeface="Baskerville"/>
                <a:cs typeface="Baskerville"/>
              </a:rPr>
              <a:t> </a:t>
            </a:r>
            <a:r>
              <a:rPr lang="en-US" sz="2400" dirty="0" err="1" smtClean="0">
                <a:latin typeface="Baskerville"/>
                <a:cs typeface="Baskerville"/>
              </a:rPr>
              <a:t>hacen</a:t>
            </a:r>
            <a:r>
              <a:rPr lang="en-US" sz="2400" dirty="0" smtClean="0">
                <a:latin typeface="Baskerville"/>
                <a:cs typeface="Baskerville"/>
              </a:rPr>
              <a:t> los padres </a:t>
            </a:r>
            <a:r>
              <a:rPr lang="en-US" sz="2400" dirty="0" err="1" smtClean="0">
                <a:latin typeface="Baskerville"/>
                <a:cs typeface="Baskerville"/>
              </a:rPr>
              <a:t>para</a:t>
            </a:r>
            <a:r>
              <a:rPr lang="en-US" sz="2400" dirty="0" smtClean="0">
                <a:latin typeface="Baskerville"/>
                <a:cs typeface="Baskerville"/>
              </a:rPr>
              <a:t> </a:t>
            </a:r>
            <a:r>
              <a:rPr lang="en-US" sz="2400" dirty="0" err="1" smtClean="0">
                <a:latin typeface="Baskerville"/>
                <a:cs typeface="Baskerville"/>
              </a:rPr>
              <a:t>proteger</a:t>
            </a:r>
            <a:r>
              <a:rPr lang="en-US" sz="2400" dirty="0" smtClean="0">
                <a:latin typeface="Baskerville"/>
                <a:cs typeface="Baskerville"/>
              </a:rPr>
              <a:t> a </a:t>
            </a:r>
            <a:r>
              <a:rPr lang="en-US" sz="2400" dirty="0" err="1" smtClean="0">
                <a:latin typeface="Baskerville"/>
                <a:cs typeface="Baskerville"/>
              </a:rPr>
              <a:t>sus</a:t>
            </a:r>
            <a:r>
              <a:rPr lang="en-US" sz="2400" dirty="0" smtClean="0">
                <a:latin typeface="Baskerville"/>
                <a:cs typeface="Baskerville"/>
              </a:rPr>
              <a:t> </a:t>
            </a:r>
            <a:r>
              <a:rPr lang="en-US" sz="2400" dirty="0" err="1" smtClean="0">
                <a:latin typeface="Baskerville"/>
                <a:cs typeface="Baskerville"/>
              </a:rPr>
              <a:t>hijos</a:t>
            </a:r>
            <a:r>
              <a:rPr lang="en-US" sz="2400" dirty="0" smtClean="0">
                <a:latin typeface="Baskerville"/>
                <a:cs typeface="Baskerville"/>
              </a:rPr>
              <a:t>?  ¿Les </a:t>
            </a:r>
            <a:r>
              <a:rPr lang="en-US" sz="2400" dirty="0" err="1" smtClean="0">
                <a:latin typeface="Baskerville"/>
                <a:cs typeface="Baskerville"/>
              </a:rPr>
              <a:t>dan</a:t>
            </a:r>
            <a:r>
              <a:rPr lang="en-US" sz="2400" dirty="0" smtClean="0">
                <a:latin typeface="Baskerville"/>
                <a:cs typeface="Baskerville"/>
              </a:rPr>
              <a:t> </a:t>
            </a:r>
            <a:r>
              <a:rPr lang="en-US" sz="2400" dirty="0" err="1" smtClean="0">
                <a:latin typeface="Baskerville"/>
                <a:cs typeface="Baskerville"/>
              </a:rPr>
              <a:t>muchos</a:t>
            </a:r>
            <a:r>
              <a:rPr lang="en-US" sz="2400" dirty="0" smtClean="0">
                <a:latin typeface="Baskerville"/>
                <a:cs typeface="Baskerville"/>
              </a:rPr>
              <a:t> </a:t>
            </a:r>
            <a:r>
              <a:rPr lang="en-US" sz="2400" dirty="0" err="1" smtClean="0">
                <a:latin typeface="Baskerville"/>
                <a:cs typeface="Baskerville"/>
              </a:rPr>
              <a:t>consejos</a:t>
            </a:r>
            <a:r>
              <a:rPr lang="en-US" sz="2400" dirty="0" smtClean="0">
                <a:latin typeface="Baskerville"/>
                <a:cs typeface="Baskerville"/>
              </a:rPr>
              <a:t>?</a:t>
            </a:r>
            <a:r>
              <a:rPr lang="en-US" sz="2400" dirty="0">
                <a:latin typeface="Baskerville"/>
                <a:cs typeface="Baskerville"/>
              </a:rPr>
              <a:t> </a:t>
            </a:r>
            <a:r>
              <a:rPr lang="en-US" sz="2400" dirty="0" smtClean="0">
                <a:latin typeface="Baskerville"/>
                <a:cs typeface="Baskerville"/>
              </a:rPr>
              <a:t> ¿</a:t>
            </a:r>
            <a:r>
              <a:rPr lang="en-US" sz="2400" dirty="0" err="1" smtClean="0">
                <a:latin typeface="Baskerville"/>
                <a:cs typeface="Baskerville"/>
              </a:rPr>
              <a:t>Qué</a:t>
            </a:r>
            <a:r>
              <a:rPr lang="en-US" sz="2400" dirty="0" smtClean="0">
                <a:latin typeface="Baskerville"/>
                <a:cs typeface="Baskerville"/>
              </a:rPr>
              <a:t> </a:t>
            </a:r>
            <a:r>
              <a:rPr lang="en-US" sz="2400" dirty="0" err="1" smtClean="0">
                <a:latin typeface="Baskerville"/>
                <a:cs typeface="Baskerville"/>
              </a:rPr>
              <a:t>piensan</a:t>
            </a:r>
            <a:r>
              <a:rPr lang="en-US" sz="2400" dirty="0" smtClean="0">
                <a:latin typeface="Baskerville"/>
                <a:cs typeface="Baskerville"/>
              </a:rPr>
              <a:t> los </a:t>
            </a:r>
            <a:r>
              <a:rPr lang="en-US" sz="2400" dirty="0" err="1" smtClean="0">
                <a:latin typeface="Baskerville"/>
                <a:cs typeface="Baskerville"/>
              </a:rPr>
              <a:t>hijos</a:t>
            </a:r>
            <a:r>
              <a:rPr lang="en-US" sz="2400" dirty="0" smtClean="0">
                <a:latin typeface="Baskerville"/>
                <a:cs typeface="Baskerville"/>
              </a:rPr>
              <a:t> </a:t>
            </a:r>
            <a:r>
              <a:rPr lang="en-US" sz="2400" dirty="0" err="1" smtClean="0">
                <a:latin typeface="Baskerville"/>
                <a:cs typeface="Baskerville"/>
              </a:rPr>
              <a:t>cuando</a:t>
            </a:r>
            <a:r>
              <a:rPr lang="en-US" sz="2400" dirty="0" smtClean="0">
                <a:latin typeface="Baskerville"/>
                <a:cs typeface="Baskerville"/>
              </a:rPr>
              <a:t> </a:t>
            </a:r>
            <a:r>
              <a:rPr lang="en-US" sz="2400" dirty="0" err="1" smtClean="0">
                <a:latin typeface="Baskerville"/>
                <a:cs typeface="Baskerville"/>
              </a:rPr>
              <a:t>sus</a:t>
            </a:r>
            <a:r>
              <a:rPr lang="en-US" sz="2400" dirty="0" smtClean="0">
                <a:latin typeface="Baskerville"/>
                <a:cs typeface="Baskerville"/>
              </a:rPr>
              <a:t> padres les </a:t>
            </a:r>
            <a:r>
              <a:rPr lang="en-US" sz="2400" dirty="0" err="1" smtClean="0">
                <a:latin typeface="Baskerville"/>
                <a:cs typeface="Baskerville"/>
              </a:rPr>
              <a:t>dan</a:t>
            </a:r>
            <a:r>
              <a:rPr lang="en-US" sz="2400" dirty="0" smtClean="0">
                <a:latin typeface="Baskerville"/>
                <a:cs typeface="Baskerville"/>
              </a:rPr>
              <a:t> </a:t>
            </a:r>
            <a:r>
              <a:rPr lang="en-US" sz="2400" dirty="0" err="1" smtClean="0">
                <a:latin typeface="Baskerville"/>
                <a:cs typeface="Baskerville"/>
              </a:rPr>
              <a:t>consejos</a:t>
            </a:r>
            <a:r>
              <a:rPr lang="en-US" sz="2400" dirty="0" smtClean="0">
                <a:latin typeface="Baskerville"/>
                <a:cs typeface="Baskerville"/>
              </a:rPr>
              <a:t>?  ¿Los </a:t>
            </a:r>
            <a:r>
              <a:rPr lang="en-US" sz="2400" dirty="0" err="1" smtClean="0">
                <a:latin typeface="Baskerville"/>
                <a:cs typeface="Baskerville"/>
              </a:rPr>
              <a:t>siguen</a:t>
            </a:r>
            <a:r>
              <a:rPr lang="en-US" sz="2400" dirty="0" smtClean="0">
                <a:latin typeface="Baskerville"/>
                <a:cs typeface="Baskerville"/>
              </a:rPr>
              <a:t> (</a:t>
            </a:r>
            <a:r>
              <a:rPr lang="en-US" sz="2400" i="1" dirty="0" err="1" smtClean="0">
                <a:latin typeface="Baskerville"/>
                <a:cs typeface="Baskerville"/>
              </a:rPr>
              <a:t>es</a:t>
            </a:r>
            <a:r>
              <a:rPr lang="en-US" sz="2400" i="1" dirty="0" smtClean="0">
                <a:latin typeface="Baskerville"/>
                <a:cs typeface="Baskerville"/>
              </a:rPr>
              <a:t> </a:t>
            </a:r>
            <a:r>
              <a:rPr lang="en-US" sz="2400" i="1" dirty="0" err="1" smtClean="0">
                <a:latin typeface="Baskerville"/>
                <a:cs typeface="Baskerville"/>
              </a:rPr>
              <a:t>decir</a:t>
            </a:r>
            <a:r>
              <a:rPr lang="en-US" sz="2400" i="1" dirty="0" smtClean="0">
                <a:latin typeface="Baskerville"/>
                <a:cs typeface="Baskerville"/>
              </a:rPr>
              <a:t>, </a:t>
            </a:r>
            <a:r>
              <a:rPr lang="en-US" sz="2400" i="1" dirty="0" err="1" smtClean="0">
                <a:latin typeface="Baskerville"/>
                <a:cs typeface="Baskerville"/>
              </a:rPr>
              <a:t>siguen</a:t>
            </a:r>
            <a:r>
              <a:rPr lang="en-US" sz="2400" i="1" dirty="0" smtClean="0">
                <a:latin typeface="Baskerville"/>
                <a:cs typeface="Baskerville"/>
              </a:rPr>
              <a:t> los </a:t>
            </a:r>
            <a:r>
              <a:rPr lang="en-US" sz="2400" i="1" dirty="0" err="1" smtClean="0">
                <a:latin typeface="Baskerville"/>
                <a:cs typeface="Baskerville"/>
              </a:rPr>
              <a:t>consejos</a:t>
            </a:r>
            <a:r>
              <a:rPr lang="en-US" sz="2400" dirty="0" smtClean="0">
                <a:latin typeface="Baskerville"/>
                <a:cs typeface="Baskerville"/>
              </a:rPr>
              <a:t>) o </a:t>
            </a:r>
            <a:r>
              <a:rPr lang="en-US" sz="2400" dirty="0" err="1" smtClean="0">
                <a:latin typeface="Baskerville"/>
                <a:cs typeface="Baskerville"/>
              </a:rPr>
              <a:t>hacen</a:t>
            </a:r>
            <a:r>
              <a:rPr lang="en-US" sz="2400" dirty="0" smtClean="0">
                <a:latin typeface="Baskerville"/>
                <a:cs typeface="Baskerville"/>
              </a:rPr>
              <a:t> </a:t>
            </a:r>
            <a:r>
              <a:rPr lang="en-US" sz="2400" dirty="0" err="1" smtClean="0">
                <a:latin typeface="Baskerville"/>
                <a:cs typeface="Baskerville"/>
              </a:rPr>
              <a:t>exactamente</a:t>
            </a:r>
            <a:r>
              <a:rPr lang="en-US" sz="2400" dirty="0" smtClean="0">
                <a:latin typeface="Baskerville"/>
                <a:cs typeface="Baskerville"/>
              </a:rPr>
              <a:t> lo </a:t>
            </a:r>
            <a:r>
              <a:rPr lang="en-US" sz="2400" dirty="0" err="1" smtClean="0">
                <a:latin typeface="Baskerville"/>
                <a:cs typeface="Baskerville"/>
              </a:rPr>
              <a:t>que</a:t>
            </a:r>
            <a:r>
              <a:rPr lang="en-US" sz="2400" dirty="0" smtClean="0">
                <a:latin typeface="Baskerville"/>
                <a:cs typeface="Baskerville"/>
              </a:rPr>
              <a:t> </a:t>
            </a:r>
            <a:r>
              <a:rPr lang="en-US" sz="2400" dirty="0" err="1" smtClean="0">
                <a:latin typeface="Baskerville"/>
                <a:cs typeface="Baskerville"/>
              </a:rPr>
              <a:t>sus</a:t>
            </a:r>
            <a:r>
              <a:rPr lang="en-US" sz="2400" dirty="0" smtClean="0">
                <a:latin typeface="Baskerville"/>
                <a:cs typeface="Baskerville"/>
              </a:rPr>
              <a:t> </a:t>
            </a:r>
            <a:r>
              <a:rPr lang="en-US" sz="2400" dirty="0" err="1" smtClean="0">
                <a:latin typeface="Baskerville"/>
                <a:cs typeface="Baskerville"/>
              </a:rPr>
              <a:t>papás</a:t>
            </a:r>
            <a:r>
              <a:rPr lang="en-US" sz="2400" dirty="0" smtClean="0">
                <a:latin typeface="Baskerville"/>
                <a:cs typeface="Baskerville"/>
              </a:rPr>
              <a:t> no </a:t>
            </a:r>
            <a:r>
              <a:rPr lang="en-US" sz="2400" dirty="0" err="1" smtClean="0">
                <a:latin typeface="Baskerville"/>
                <a:cs typeface="Baskerville"/>
              </a:rPr>
              <a:t>quieren</a:t>
            </a:r>
            <a:r>
              <a:rPr lang="en-US" sz="2400" dirty="0" smtClean="0">
                <a:latin typeface="Baskerville"/>
                <a:cs typeface="Baskerville"/>
              </a:rPr>
              <a:t> </a:t>
            </a:r>
            <a:r>
              <a:rPr lang="en-US" sz="2400" dirty="0" err="1" smtClean="0">
                <a:latin typeface="Baskerville"/>
                <a:cs typeface="Baskerville"/>
              </a:rPr>
              <a:t>que</a:t>
            </a:r>
            <a:r>
              <a:rPr lang="en-US" sz="2400" dirty="0" smtClean="0">
                <a:latin typeface="Baskerville"/>
                <a:cs typeface="Baskerville"/>
              </a:rPr>
              <a:t> </a:t>
            </a:r>
            <a:r>
              <a:rPr lang="en-US" sz="2400" dirty="0" err="1" smtClean="0">
                <a:latin typeface="Baskerville"/>
                <a:cs typeface="Baskerville"/>
              </a:rPr>
              <a:t>hagan</a:t>
            </a:r>
            <a:r>
              <a:rPr lang="en-US" sz="2400" dirty="0" smtClean="0">
                <a:latin typeface="Baskerville"/>
                <a:cs typeface="Baskerville"/>
              </a:rPr>
              <a:t>?  ¿</a:t>
            </a:r>
            <a:r>
              <a:rPr lang="en-US" sz="2400" dirty="0" err="1" smtClean="0">
                <a:latin typeface="Baskerville"/>
                <a:cs typeface="Baskerville"/>
              </a:rPr>
              <a:t>Uds</a:t>
            </a:r>
            <a:r>
              <a:rPr lang="en-US" sz="2400" dirty="0" smtClean="0">
                <a:latin typeface="Baskerville"/>
                <a:cs typeface="Baskerville"/>
              </a:rPr>
              <a:t>. </a:t>
            </a:r>
            <a:r>
              <a:rPr lang="en-US" sz="2400" dirty="0" err="1" smtClean="0">
                <a:latin typeface="Baskerville"/>
                <a:cs typeface="Baskerville"/>
              </a:rPr>
              <a:t>siempre</a:t>
            </a:r>
            <a:r>
              <a:rPr lang="en-US" sz="2400" dirty="0" smtClean="0">
                <a:latin typeface="Baskerville"/>
                <a:cs typeface="Baskerville"/>
              </a:rPr>
              <a:t> </a:t>
            </a:r>
            <a:r>
              <a:rPr lang="en-US" sz="2400" dirty="0" err="1" smtClean="0">
                <a:latin typeface="Baskerville"/>
                <a:cs typeface="Baskerville"/>
              </a:rPr>
              <a:t>siguieron</a:t>
            </a:r>
            <a:r>
              <a:rPr lang="en-US" sz="2400" dirty="0" smtClean="0">
                <a:latin typeface="Baskerville"/>
                <a:cs typeface="Baskerville"/>
              </a:rPr>
              <a:t> los </a:t>
            </a:r>
            <a:r>
              <a:rPr lang="en-US" sz="2400" dirty="0" err="1" smtClean="0">
                <a:latin typeface="Baskerville"/>
                <a:cs typeface="Baskerville"/>
              </a:rPr>
              <a:t>consejos</a:t>
            </a:r>
            <a:r>
              <a:rPr lang="en-US" sz="2400" dirty="0" smtClean="0">
                <a:latin typeface="Baskerville"/>
                <a:cs typeface="Baskerville"/>
              </a:rPr>
              <a:t> de </a:t>
            </a:r>
            <a:r>
              <a:rPr lang="en-US" sz="2400" dirty="0" err="1">
                <a:latin typeface="Baskerville"/>
                <a:cs typeface="Baskerville"/>
              </a:rPr>
              <a:t>s</a:t>
            </a:r>
            <a:r>
              <a:rPr lang="en-US" sz="2400" dirty="0" err="1" smtClean="0">
                <a:latin typeface="Baskerville"/>
                <a:cs typeface="Baskerville"/>
              </a:rPr>
              <a:t>us</a:t>
            </a:r>
            <a:r>
              <a:rPr lang="en-US" sz="2400" dirty="0" smtClean="0">
                <a:latin typeface="Baskerville"/>
                <a:cs typeface="Baskerville"/>
              </a:rPr>
              <a:t> </a:t>
            </a:r>
            <a:r>
              <a:rPr lang="en-US" sz="2400" dirty="0" err="1" smtClean="0">
                <a:latin typeface="Baskerville"/>
                <a:cs typeface="Baskerville"/>
              </a:rPr>
              <a:t>papás</a:t>
            </a:r>
            <a:r>
              <a:rPr lang="en-US" sz="2400" dirty="0" smtClean="0">
                <a:latin typeface="Baskerville"/>
                <a:cs typeface="Baskerville"/>
              </a:rPr>
              <a:t>?</a:t>
            </a:r>
          </a:p>
          <a:p>
            <a:r>
              <a:rPr lang="en-US" sz="2400" dirty="0" smtClean="0">
                <a:latin typeface="Baskerville"/>
                <a:cs typeface="Baskerville"/>
              </a:rPr>
              <a:t>2) ¿</a:t>
            </a:r>
            <a:r>
              <a:rPr lang="en-US" sz="2400" dirty="0" err="1" smtClean="0">
                <a:latin typeface="Baskerville"/>
                <a:cs typeface="Baskerville"/>
              </a:rPr>
              <a:t>Eres</a:t>
            </a:r>
            <a:r>
              <a:rPr lang="en-US" sz="2400" dirty="0" smtClean="0">
                <a:latin typeface="Baskerville"/>
                <a:cs typeface="Baskerville"/>
              </a:rPr>
              <a:t> </a:t>
            </a:r>
            <a:r>
              <a:rPr lang="en-US" sz="2400" dirty="0" err="1" smtClean="0">
                <a:latin typeface="Baskerville"/>
                <a:cs typeface="Baskerville"/>
              </a:rPr>
              <a:t>una</a:t>
            </a:r>
            <a:r>
              <a:rPr lang="en-US" sz="2400" dirty="0" smtClean="0">
                <a:latin typeface="Baskerville"/>
                <a:cs typeface="Baskerville"/>
              </a:rPr>
              <a:t> persona “</a:t>
            </a:r>
            <a:r>
              <a:rPr lang="en-US" sz="2400" dirty="0" err="1" smtClean="0">
                <a:latin typeface="Baskerville"/>
                <a:cs typeface="Baskerville"/>
              </a:rPr>
              <a:t>rutinaria</a:t>
            </a:r>
            <a:r>
              <a:rPr lang="en-US" sz="2400" dirty="0" smtClean="0">
                <a:latin typeface="Baskerville"/>
                <a:cs typeface="Baskerville"/>
              </a:rPr>
              <a:t>”?  </a:t>
            </a:r>
            <a:r>
              <a:rPr lang="en-US" sz="2400" dirty="0" err="1" smtClean="0">
                <a:latin typeface="Baskerville"/>
                <a:cs typeface="Baskerville"/>
              </a:rPr>
              <a:t>Es</a:t>
            </a:r>
            <a:r>
              <a:rPr lang="en-US" sz="2400" dirty="0" smtClean="0">
                <a:latin typeface="Baskerville"/>
                <a:cs typeface="Baskerville"/>
              </a:rPr>
              <a:t> </a:t>
            </a:r>
            <a:r>
              <a:rPr lang="en-US" sz="2400" dirty="0" err="1" smtClean="0">
                <a:latin typeface="Baskerville"/>
                <a:cs typeface="Baskerville"/>
              </a:rPr>
              <a:t>decir</a:t>
            </a:r>
            <a:r>
              <a:rPr lang="en-US" sz="2400" dirty="0" smtClean="0">
                <a:latin typeface="Baskerville"/>
                <a:cs typeface="Baskerville"/>
              </a:rPr>
              <a:t>, ¿</a:t>
            </a:r>
            <a:r>
              <a:rPr lang="en-US" sz="2400" dirty="0" err="1" smtClean="0">
                <a:latin typeface="Baskerville"/>
                <a:cs typeface="Baskerville"/>
              </a:rPr>
              <a:t>te</a:t>
            </a:r>
            <a:r>
              <a:rPr lang="en-US" sz="2400" dirty="0" smtClean="0">
                <a:latin typeface="Baskerville"/>
                <a:cs typeface="Baskerville"/>
              </a:rPr>
              <a:t> </a:t>
            </a:r>
            <a:r>
              <a:rPr lang="en-US" sz="2400" dirty="0" err="1" smtClean="0">
                <a:latin typeface="Baskerville"/>
                <a:cs typeface="Baskerville"/>
              </a:rPr>
              <a:t>gusta</a:t>
            </a:r>
            <a:r>
              <a:rPr lang="en-US" sz="2400" dirty="0" smtClean="0">
                <a:latin typeface="Baskerville"/>
                <a:cs typeface="Baskerville"/>
              </a:rPr>
              <a:t> </a:t>
            </a:r>
            <a:r>
              <a:rPr lang="en-US" sz="2400" dirty="0" err="1" smtClean="0">
                <a:latin typeface="Baskerville"/>
                <a:cs typeface="Baskerville"/>
              </a:rPr>
              <a:t>tener</a:t>
            </a:r>
            <a:r>
              <a:rPr lang="en-US" sz="2400" dirty="0" smtClean="0">
                <a:latin typeface="Baskerville"/>
                <a:cs typeface="Baskerville"/>
              </a:rPr>
              <a:t> </a:t>
            </a:r>
            <a:r>
              <a:rPr lang="en-US" sz="2400" dirty="0" err="1" smtClean="0">
                <a:latin typeface="Baskerville"/>
                <a:cs typeface="Baskerville"/>
              </a:rPr>
              <a:t>una</a:t>
            </a:r>
            <a:r>
              <a:rPr lang="en-US" sz="2400" dirty="0" smtClean="0">
                <a:latin typeface="Baskerville"/>
                <a:cs typeface="Baskerville"/>
              </a:rPr>
              <a:t> </a:t>
            </a:r>
            <a:r>
              <a:rPr lang="en-US" sz="2400" dirty="0" err="1" smtClean="0">
                <a:latin typeface="Baskerville"/>
                <a:cs typeface="Baskerville"/>
              </a:rPr>
              <a:t>rutina</a:t>
            </a:r>
            <a:r>
              <a:rPr lang="en-US" sz="2400" dirty="0" smtClean="0">
                <a:latin typeface="Baskerville"/>
                <a:cs typeface="Baskerville"/>
              </a:rPr>
              <a:t>?  ¿</a:t>
            </a:r>
            <a:r>
              <a:rPr lang="en-US" sz="2400" dirty="0" err="1" smtClean="0">
                <a:latin typeface="Baskerville"/>
                <a:cs typeface="Baskerville"/>
              </a:rPr>
              <a:t>Qué</a:t>
            </a:r>
            <a:r>
              <a:rPr lang="en-US" sz="2400" dirty="0" smtClean="0">
                <a:latin typeface="Baskerville"/>
                <a:cs typeface="Baskerville"/>
              </a:rPr>
              <a:t> </a:t>
            </a:r>
            <a:r>
              <a:rPr lang="en-US" sz="2400" dirty="0" err="1" smtClean="0">
                <a:latin typeface="Baskerville"/>
                <a:cs typeface="Baskerville"/>
              </a:rPr>
              <a:t>pasa</a:t>
            </a:r>
            <a:r>
              <a:rPr lang="en-US" sz="2400" dirty="0" smtClean="0">
                <a:latin typeface="Baskerville"/>
                <a:cs typeface="Baskerville"/>
              </a:rPr>
              <a:t> </a:t>
            </a:r>
            <a:r>
              <a:rPr lang="en-US" sz="2400" dirty="0" err="1" smtClean="0">
                <a:latin typeface="Baskerville"/>
                <a:cs typeface="Baskerville"/>
              </a:rPr>
              <a:t>cuando</a:t>
            </a:r>
            <a:r>
              <a:rPr lang="en-US" sz="2400" dirty="0" smtClean="0">
                <a:latin typeface="Baskerville"/>
                <a:cs typeface="Baskerville"/>
              </a:rPr>
              <a:t> sales de </a:t>
            </a:r>
            <a:r>
              <a:rPr lang="en-US" sz="2400" dirty="0" err="1" smtClean="0">
                <a:latin typeface="Baskerville"/>
                <a:cs typeface="Baskerville"/>
              </a:rPr>
              <a:t>tu</a:t>
            </a:r>
            <a:r>
              <a:rPr lang="en-US" sz="2400" dirty="0" smtClean="0">
                <a:latin typeface="Baskerville"/>
                <a:cs typeface="Baskerville"/>
              </a:rPr>
              <a:t> </a:t>
            </a:r>
            <a:r>
              <a:rPr lang="en-US" sz="2400" dirty="0" err="1" smtClean="0">
                <a:latin typeface="Baskerville"/>
                <a:cs typeface="Baskerville"/>
              </a:rPr>
              <a:t>rutina</a:t>
            </a:r>
            <a:r>
              <a:rPr lang="en-US" sz="2400" dirty="0" smtClean="0">
                <a:latin typeface="Baskerville"/>
                <a:cs typeface="Baskerville"/>
              </a:rPr>
              <a:t>? ¿</a:t>
            </a:r>
            <a:r>
              <a:rPr lang="en-US" sz="2400" dirty="0" err="1" smtClean="0">
                <a:latin typeface="Baskerville"/>
                <a:cs typeface="Baskerville"/>
              </a:rPr>
              <a:t>Te</a:t>
            </a:r>
            <a:r>
              <a:rPr lang="en-US" sz="2400" dirty="0" smtClean="0">
                <a:latin typeface="Baskerville"/>
                <a:cs typeface="Baskerville"/>
              </a:rPr>
              <a:t> </a:t>
            </a:r>
            <a:r>
              <a:rPr lang="en-US" sz="2400" dirty="0" err="1" smtClean="0">
                <a:latin typeface="Baskerville"/>
                <a:cs typeface="Baskerville"/>
              </a:rPr>
              <a:t>gusta</a:t>
            </a:r>
            <a:r>
              <a:rPr lang="en-US" sz="2400" dirty="0" smtClean="0">
                <a:latin typeface="Baskerville"/>
                <a:cs typeface="Baskerville"/>
              </a:rPr>
              <a:t> o no?</a:t>
            </a:r>
          </a:p>
        </p:txBody>
      </p:sp>
    </p:spTree>
    <p:extLst>
      <p:ext uri="{BB962C8B-B14F-4D97-AF65-F5344CB8AC3E}">
        <p14:creationId xmlns:p14="http://schemas.microsoft.com/office/powerpoint/2010/main" val="2405845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Baskerville"/>
                <a:cs typeface="Baskerville"/>
              </a:rPr>
              <a:t>Preguntas</a:t>
            </a:r>
            <a:r>
              <a:rPr lang="en-US" dirty="0" smtClean="0">
                <a:latin typeface="Baskerville"/>
                <a:cs typeface="Baskerville"/>
              </a:rPr>
              <a:t> de </a:t>
            </a:r>
            <a:r>
              <a:rPr lang="en-US" dirty="0" err="1" smtClean="0">
                <a:latin typeface="Baskerville"/>
                <a:cs typeface="Baskerville"/>
              </a:rPr>
              <a:t>comprensión</a:t>
            </a:r>
            <a:endParaRPr lang="en-US" dirty="0">
              <a:latin typeface="Baskerville"/>
              <a:cs typeface="Baskervill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 smtClean="0">
                <a:latin typeface="Baskerville"/>
                <a:cs typeface="Baskerville"/>
              </a:rPr>
              <a:t>Ahora</a:t>
            </a:r>
            <a:r>
              <a:rPr lang="en-US" b="1" dirty="0" smtClean="0">
                <a:latin typeface="Baskerville"/>
                <a:cs typeface="Baskerville"/>
              </a:rPr>
              <a:t>, </a:t>
            </a:r>
            <a:r>
              <a:rPr lang="en-US" b="1" dirty="0" err="1" smtClean="0">
                <a:latin typeface="Baskerville"/>
                <a:cs typeface="Baskerville"/>
              </a:rPr>
              <a:t>vamos</a:t>
            </a:r>
            <a:r>
              <a:rPr lang="en-US" b="1" dirty="0" smtClean="0">
                <a:latin typeface="Baskerville"/>
                <a:cs typeface="Baskerville"/>
              </a:rPr>
              <a:t> a leer los </a:t>
            </a:r>
            <a:r>
              <a:rPr lang="en-US" b="1" dirty="0" err="1" smtClean="0">
                <a:latin typeface="Baskerville"/>
                <a:cs typeface="Baskerville"/>
              </a:rPr>
              <a:t>primeros</a:t>
            </a:r>
            <a:r>
              <a:rPr lang="en-US" b="1" dirty="0" smtClean="0">
                <a:latin typeface="Baskerville"/>
                <a:cs typeface="Baskerville"/>
              </a:rPr>
              <a:t> </a:t>
            </a:r>
            <a:r>
              <a:rPr lang="en-US" b="1" dirty="0" err="1" smtClean="0">
                <a:latin typeface="Baskerville"/>
                <a:cs typeface="Baskerville"/>
              </a:rPr>
              <a:t>tres</a:t>
            </a:r>
            <a:r>
              <a:rPr lang="en-US" b="1" dirty="0" smtClean="0">
                <a:latin typeface="Baskerville"/>
                <a:cs typeface="Baskerville"/>
              </a:rPr>
              <a:t> </a:t>
            </a:r>
            <a:r>
              <a:rPr lang="en-US" b="1" dirty="0" err="1" smtClean="0">
                <a:latin typeface="Baskerville"/>
                <a:cs typeface="Baskerville"/>
              </a:rPr>
              <a:t>párrafos</a:t>
            </a:r>
            <a:r>
              <a:rPr lang="en-US" b="1" dirty="0" smtClean="0">
                <a:latin typeface="Baskerville"/>
                <a:cs typeface="Baskerville"/>
              </a:rPr>
              <a:t> del </a:t>
            </a:r>
            <a:r>
              <a:rPr lang="en-US" b="1" dirty="0" err="1" smtClean="0">
                <a:latin typeface="Baskerville"/>
                <a:cs typeface="Baskerville"/>
              </a:rPr>
              <a:t>cuento</a:t>
            </a:r>
            <a:r>
              <a:rPr lang="en-US" b="1" dirty="0" smtClean="0">
                <a:latin typeface="Baskerville"/>
                <a:cs typeface="Baskerville"/>
              </a:rPr>
              <a:t> </a:t>
            </a:r>
            <a:r>
              <a:rPr lang="en-US" b="1" dirty="0" err="1" smtClean="0">
                <a:latin typeface="Baskerville"/>
                <a:cs typeface="Baskerville"/>
              </a:rPr>
              <a:t>juntos</a:t>
            </a:r>
            <a:r>
              <a:rPr lang="en-US" b="1" dirty="0" smtClean="0">
                <a:latin typeface="Baskerville"/>
                <a:cs typeface="Baskerville"/>
              </a:rPr>
              <a:t>.  </a:t>
            </a:r>
          </a:p>
          <a:p>
            <a:r>
              <a:rPr lang="en-US" dirty="0" smtClean="0">
                <a:latin typeface="Baskerville"/>
                <a:cs typeface="Baskerville"/>
              </a:rPr>
              <a:t>1) ¿</a:t>
            </a:r>
            <a:r>
              <a:rPr lang="en-US" dirty="0" err="1">
                <a:latin typeface="Baskerville"/>
                <a:cs typeface="Baskerville"/>
              </a:rPr>
              <a:t>Quién</a:t>
            </a:r>
            <a:r>
              <a:rPr lang="en-US" dirty="0">
                <a:latin typeface="Baskerville"/>
                <a:cs typeface="Baskerville"/>
              </a:rPr>
              <a:t> </a:t>
            </a:r>
            <a:r>
              <a:rPr lang="en-US" dirty="0" err="1">
                <a:latin typeface="Baskerville"/>
                <a:cs typeface="Baskerville"/>
              </a:rPr>
              <a:t>cuenta</a:t>
            </a:r>
            <a:r>
              <a:rPr lang="en-US" dirty="0">
                <a:latin typeface="Baskerville"/>
                <a:cs typeface="Baskerville"/>
              </a:rPr>
              <a:t> la </a:t>
            </a:r>
            <a:r>
              <a:rPr lang="en-US" dirty="0" err="1">
                <a:latin typeface="Baskerville"/>
                <a:cs typeface="Baskerville"/>
              </a:rPr>
              <a:t>historia</a:t>
            </a:r>
            <a:r>
              <a:rPr lang="en-US" dirty="0">
                <a:latin typeface="Baskerville"/>
                <a:cs typeface="Baskerville"/>
              </a:rPr>
              <a:t>?  ¿</a:t>
            </a:r>
            <a:r>
              <a:rPr lang="en-US" dirty="0" err="1">
                <a:latin typeface="Baskerville"/>
                <a:cs typeface="Baskerville"/>
              </a:rPr>
              <a:t>Quién</a:t>
            </a:r>
            <a:r>
              <a:rPr lang="en-US" dirty="0">
                <a:latin typeface="Baskerville"/>
                <a:cs typeface="Baskerville"/>
              </a:rPr>
              <a:t> </a:t>
            </a:r>
            <a:r>
              <a:rPr lang="en-US" dirty="0" err="1">
                <a:latin typeface="Baskerville"/>
                <a:cs typeface="Baskerville"/>
              </a:rPr>
              <a:t>es</a:t>
            </a:r>
            <a:r>
              <a:rPr lang="en-US" dirty="0">
                <a:latin typeface="Baskerville"/>
                <a:cs typeface="Baskerville"/>
              </a:rPr>
              <a:t> </a:t>
            </a:r>
            <a:r>
              <a:rPr lang="en-US" b="1" dirty="0">
                <a:latin typeface="Baskerville"/>
                <a:cs typeface="Baskerville"/>
              </a:rPr>
              <a:t>el </a:t>
            </a:r>
            <a:r>
              <a:rPr lang="en-US" b="1" dirty="0" err="1" smtClean="0">
                <a:latin typeface="Baskerville"/>
                <a:cs typeface="Baskerville"/>
              </a:rPr>
              <a:t>narrador</a:t>
            </a:r>
            <a:r>
              <a:rPr lang="en-US" b="1" dirty="0" smtClean="0">
                <a:latin typeface="Baskerville"/>
                <a:cs typeface="Baskerville"/>
              </a:rPr>
              <a:t> (</a:t>
            </a:r>
            <a:r>
              <a:rPr lang="en-US" b="1" i="1" dirty="0" smtClean="0">
                <a:latin typeface="Baskerville"/>
                <a:cs typeface="Baskerville"/>
              </a:rPr>
              <a:t>the narrator</a:t>
            </a:r>
            <a:r>
              <a:rPr lang="en-US" b="1" dirty="0" smtClean="0">
                <a:latin typeface="Baskerville"/>
                <a:cs typeface="Baskerville"/>
              </a:rPr>
              <a:t>)</a:t>
            </a:r>
            <a:r>
              <a:rPr lang="en-US" dirty="0" smtClean="0">
                <a:latin typeface="Baskerville"/>
                <a:cs typeface="Baskerville"/>
              </a:rPr>
              <a:t> </a:t>
            </a:r>
            <a:r>
              <a:rPr lang="en-US" dirty="0">
                <a:latin typeface="Baskerville"/>
                <a:cs typeface="Baskerville"/>
              </a:rPr>
              <a:t>y </a:t>
            </a:r>
            <a:r>
              <a:rPr lang="en-US" dirty="0" err="1">
                <a:latin typeface="Baskerville"/>
                <a:cs typeface="Baskerville"/>
              </a:rPr>
              <a:t>cuántos</a:t>
            </a:r>
            <a:r>
              <a:rPr lang="en-US" dirty="0">
                <a:latin typeface="Baskerville"/>
                <a:cs typeface="Baskerville"/>
              </a:rPr>
              <a:t> </a:t>
            </a:r>
            <a:r>
              <a:rPr lang="en-US" dirty="0" err="1">
                <a:latin typeface="Baskerville"/>
                <a:cs typeface="Baskerville"/>
              </a:rPr>
              <a:t>años</a:t>
            </a:r>
            <a:r>
              <a:rPr lang="en-US" dirty="0">
                <a:latin typeface="Baskerville"/>
                <a:cs typeface="Baskerville"/>
              </a:rPr>
              <a:t> </a:t>
            </a:r>
            <a:r>
              <a:rPr lang="en-US" dirty="0" err="1">
                <a:latin typeface="Baskerville"/>
                <a:cs typeface="Baskerville"/>
              </a:rPr>
              <a:t>tiene</a:t>
            </a:r>
            <a:r>
              <a:rPr lang="en-US" dirty="0">
                <a:latin typeface="Baskerville"/>
                <a:cs typeface="Baskerville"/>
              </a:rPr>
              <a:t>?  ¿A </a:t>
            </a:r>
            <a:r>
              <a:rPr lang="en-US" dirty="0" err="1">
                <a:latin typeface="Baskerville"/>
                <a:cs typeface="Baskerville"/>
              </a:rPr>
              <a:t>quién</a:t>
            </a:r>
            <a:r>
              <a:rPr lang="en-US" dirty="0">
                <a:latin typeface="Baskerville"/>
                <a:cs typeface="Baskerville"/>
              </a:rPr>
              <a:t> le </a:t>
            </a:r>
            <a:r>
              <a:rPr lang="en-US" dirty="0" err="1">
                <a:latin typeface="Baskerville"/>
                <a:cs typeface="Baskerville"/>
              </a:rPr>
              <a:t>quiere</a:t>
            </a:r>
            <a:r>
              <a:rPr lang="en-US" dirty="0">
                <a:latin typeface="Baskerville"/>
                <a:cs typeface="Baskerville"/>
              </a:rPr>
              <a:t> </a:t>
            </a:r>
            <a:r>
              <a:rPr lang="en-US" dirty="0" err="1">
                <a:latin typeface="Baskerville"/>
                <a:cs typeface="Baskerville"/>
              </a:rPr>
              <a:t>contar</a:t>
            </a:r>
            <a:r>
              <a:rPr lang="en-US" dirty="0">
                <a:latin typeface="Baskerville"/>
                <a:cs typeface="Baskerville"/>
              </a:rPr>
              <a:t> </a:t>
            </a:r>
            <a:r>
              <a:rPr lang="en-US" dirty="0" err="1">
                <a:latin typeface="Baskerville"/>
                <a:cs typeface="Baskerville"/>
              </a:rPr>
              <a:t>su</a:t>
            </a:r>
            <a:r>
              <a:rPr lang="en-US" dirty="0">
                <a:latin typeface="Baskerville"/>
                <a:cs typeface="Baskerville"/>
              </a:rPr>
              <a:t> </a:t>
            </a:r>
            <a:r>
              <a:rPr lang="en-US" dirty="0" err="1" smtClean="0">
                <a:latin typeface="Baskerville"/>
                <a:cs typeface="Baskerville"/>
              </a:rPr>
              <a:t>historia</a:t>
            </a:r>
            <a:r>
              <a:rPr lang="en-US" dirty="0" smtClean="0">
                <a:latin typeface="Baskerville"/>
                <a:cs typeface="Baskerville"/>
              </a:rPr>
              <a:t> y </a:t>
            </a:r>
            <a:r>
              <a:rPr lang="en-US" dirty="0" err="1" smtClean="0">
                <a:latin typeface="Baskerville"/>
                <a:cs typeface="Baskerville"/>
              </a:rPr>
              <a:t>por</a:t>
            </a:r>
            <a:r>
              <a:rPr lang="en-US" dirty="0" smtClean="0">
                <a:latin typeface="Baskerville"/>
                <a:cs typeface="Baskerville"/>
              </a:rPr>
              <a:t> </a:t>
            </a:r>
            <a:r>
              <a:rPr lang="en-US" dirty="0" err="1" smtClean="0">
                <a:latin typeface="Baskerville"/>
                <a:cs typeface="Baskerville"/>
              </a:rPr>
              <a:t>qué</a:t>
            </a:r>
            <a:r>
              <a:rPr lang="en-US" dirty="0" smtClean="0">
                <a:latin typeface="Baskerville"/>
                <a:cs typeface="Baskerville"/>
              </a:rPr>
              <a:t>?</a:t>
            </a:r>
          </a:p>
          <a:p>
            <a:r>
              <a:rPr lang="en-US" dirty="0" smtClean="0">
                <a:latin typeface="Baskerville"/>
                <a:cs typeface="Baskerville"/>
              </a:rPr>
              <a:t>2) ¿</a:t>
            </a:r>
            <a:r>
              <a:rPr lang="en-US" dirty="0" err="1" smtClean="0">
                <a:latin typeface="Baskerville"/>
                <a:cs typeface="Baskerville"/>
              </a:rPr>
              <a:t>Cómo</a:t>
            </a:r>
            <a:r>
              <a:rPr lang="en-US" dirty="0" smtClean="0">
                <a:latin typeface="Baskerville"/>
                <a:cs typeface="Baskerville"/>
              </a:rPr>
              <a:t> </a:t>
            </a:r>
            <a:r>
              <a:rPr lang="en-US" dirty="0" err="1" smtClean="0">
                <a:latin typeface="Baskerville"/>
                <a:cs typeface="Baskerville"/>
              </a:rPr>
              <a:t>parece</a:t>
            </a:r>
            <a:r>
              <a:rPr lang="en-US" dirty="0" smtClean="0">
                <a:latin typeface="Baskerville"/>
                <a:cs typeface="Baskerville"/>
              </a:rPr>
              <a:t> </a:t>
            </a:r>
            <a:r>
              <a:rPr lang="en-US" dirty="0" err="1" smtClean="0">
                <a:latin typeface="Baskerville"/>
                <a:cs typeface="Baskerville"/>
              </a:rPr>
              <a:t>ser</a:t>
            </a:r>
            <a:r>
              <a:rPr lang="en-US" dirty="0" smtClean="0">
                <a:latin typeface="Baskerville"/>
                <a:cs typeface="Baskerville"/>
              </a:rPr>
              <a:t> </a:t>
            </a:r>
            <a:r>
              <a:rPr lang="en-US" dirty="0" err="1" smtClean="0">
                <a:latin typeface="Baskerville"/>
                <a:cs typeface="Baskerville"/>
              </a:rPr>
              <a:t>su</a:t>
            </a:r>
            <a:r>
              <a:rPr lang="en-US" dirty="0" smtClean="0">
                <a:latin typeface="Baskerville"/>
                <a:cs typeface="Baskerville"/>
              </a:rPr>
              <a:t> </a:t>
            </a:r>
            <a:r>
              <a:rPr lang="en-US" dirty="0" err="1" smtClean="0">
                <a:latin typeface="Baskerville"/>
                <a:cs typeface="Baskerville"/>
              </a:rPr>
              <a:t>relación</a:t>
            </a:r>
            <a:r>
              <a:rPr lang="en-US" dirty="0" smtClean="0">
                <a:latin typeface="Baskerville"/>
                <a:cs typeface="Baskerville"/>
              </a:rPr>
              <a:t> con </a:t>
            </a:r>
            <a:r>
              <a:rPr lang="en-US" dirty="0" err="1" smtClean="0">
                <a:latin typeface="Baskerville"/>
                <a:cs typeface="Baskerville"/>
              </a:rPr>
              <a:t>su</a:t>
            </a:r>
            <a:r>
              <a:rPr lang="en-US" dirty="0" smtClean="0">
                <a:latin typeface="Baskerville"/>
                <a:cs typeface="Baskerville"/>
              </a:rPr>
              <a:t> </a:t>
            </a:r>
            <a:r>
              <a:rPr lang="en-US" dirty="0" err="1" smtClean="0">
                <a:latin typeface="Baskerville"/>
                <a:cs typeface="Baskerville"/>
              </a:rPr>
              <a:t>mamá</a:t>
            </a:r>
            <a:r>
              <a:rPr lang="en-US" dirty="0" smtClean="0">
                <a:latin typeface="Baskerville"/>
                <a:cs typeface="Baskerville"/>
              </a:rPr>
              <a:t>?</a:t>
            </a:r>
            <a:endParaRPr lang="en-US" dirty="0">
              <a:latin typeface="Baskerville"/>
              <a:cs typeface="Baskerville"/>
            </a:endParaRPr>
          </a:p>
          <a:p>
            <a:r>
              <a:rPr lang="en-US" dirty="0" smtClean="0">
                <a:latin typeface="Baskerville"/>
                <a:cs typeface="Baskerville"/>
              </a:rPr>
              <a:t>3) ¿</a:t>
            </a:r>
            <a:r>
              <a:rPr lang="en-US" dirty="0" err="1" smtClean="0">
                <a:latin typeface="Baskerville"/>
                <a:cs typeface="Baskerville"/>
              </a:rPr>
              <a:t>Cómo</a:t>
            </a:r>
            <a:r>
              <a:rPr lang="en-US" dirty="0" smtClean="0">
                <a:latin typeface="Baskerville"/>
                <a:cs typeface="Baskerville"/>
              </a:rPr>
              <a:t> </a:t>
            </a:r>
            <a:r>
              <a:rPr lang="en-US" dirty="0" err="1" smtClean="0">
                <a:latin typeface="Baskerville"/>
                <a:cs typeface="Baskerville"/>
              </a:rPr>
              <a:t>comienza</a:t>
            </a:r>
            <a:r>
              <a:rPr lang="en-US" dirty="0" smtClean="0">
                <a:latin typeface="Baskerville"/>
                <a:cs typeface="Baskerville"/>
              </a:rPr>
              <a:t> </a:t>
            </a:r>
            <a:r>
              <a:rPr lang="en-US" dirty="0" err="1" smtClean="0">
                <a:latin typeface="Baskerville"/>
                <a:cs typeface="Baskerville"/>
              </a:rPr>
              <a:t>su</a:t>
            </a:r>
            <a:r>
              <a:rPr lang="en-US" dirty="0" smtClean="0">
                <a:latin typeface="Baskerville"/>
                <a:cs typeface="Baskerville"/>
              </a:rPr>
              <a:t> </a:t>
            </a:r>
            <a:r>
              <a:rPr lang="en-US" dirty="0" err="1" smtClean="0">
                <a:latin typeface="Baskerville"/>
                <a:cs typeface="Baskerville"/>
              </a:rPr>
              <a:t>día</a:t>
            </a:r>
            <a:r>
              <a:rPr lang="en-US" dirty="0" smtClean="0">
                <a:latin typeface="Baskerville"/>
                <a:cs typeface="Baskerville"/>
              </a:rPr>
              <a:t> </a:t>
            </a:r>
            <a:r>
              <a:rPr lang="en-US" dirty="0" err="1">
                <a:latin typeface="Baskerville"/>
                <a:cs typeface="Baskerville"/>
              </a:rPr>
              <a:t>todos</a:t>
            </a:r>
            <a:r>
              <a:rPr lang="en-US" dirty="0">
                <a:latin typeface="Baskerville"/>
                <a:cs typeface="Baskerville"/>
              </a:rPr>
              <a:t> los </a:t>
            </a:r>
            <a:r>
              <a:rPr lang="en-US" dirty="0" err="1">
                <a:latin typeface="Baskerville"/>
                <a:cs typeface="Baskerville"/>
              </a:rPr>
              <a:t>días</a:t>
            </a:r>
            <a:r>
              <a:rPr lang="en-US" dirty="0">
                <a:latin typeface="Baskerville"/>
                <a:cs typeface="Baskerville"/>
              </a:rPr>
              <a:t>? </a:t>
            </a:r>
            <a:endParaRPr lang="en-US" dirty="0" smtClean="0">
              <a:latin typeface="Baskerville"/>
              <a:cs typeface="Baskerville"/>
            </a:endParaRPr>
          </a:p>
          <a:p>
            <a:r>
              <a:rPr lang="en-US" dirty="0" smtClean="0">
                <a:latin typeface="Baskerville"/>
                <a:cs typeface="Baskerville"/>
              </a:rPr>
              <a:t>4) ¿Hay </a:t>
            </a:r>
            <a:r>
              <a:rPr lang="en-US" dirty="0" err="1" smtClean="0">
                <a:latin typeface="Baskerville"/>
                <a:cs typeface="Baskerville"/>
              </a:rPr>
              <a:t>algún</a:t>
            </a:r>
            <a:r>
              <a:rPr lang="en-US" dirty="0" smtClean="0">
                <a:latin typeface="Baskerville"/>
                <a:cs typeface="Baskerville"/>
              </a:rPr>
              <a:t> </a:t>
            </a:r>
            <a:r>
              <a:rPr lang="en-US" dirty="0" err="1" smtClean="0">
                <a:latin typeface="Baskerville"/>
                <a:cs typeface="Baskerville"/>
              </a:rPr>
              <a:t>cambio</a:t>
            </a:r>
            <a:r>
              <a:rPr lang="en-US" dirty="0" smtClean="0">
                <a:latin typeface="Baskerville"/>
                <a:cs typeface="Baskerville"/>
              </a:rPr>
              <a:t> a </a:t>
            </a:r>
            <a:r>
              <a:rPr lang="en-US" dirty="0" err="1" smtClean="0">
                <a:latin typeface="Baskerville"/>
                <a:cs typeface="Baskerville"/>
              </a:rPr>
              <a:t>su</a:t>
            </a:r>
            <a:r>
              <a:rPr lang="en-US" dirty="0" smtClean="0">
                <a:latin typeface="Baskerville"/>
                <a:cs typeface="Baskerville"/>
              </a:rPr>
              <a:t> </a:t>
            </a:r>
            <a:r>
              <a:rPr lang="en-US" dirty="0" err="1" smtClean="0">
                <a:latin typeface="Baskerville"/>
                <a:cs typeface="Baskerville"/>
              </a:rPr>
              <a:t>rutina</a:t>
            </a:r>
            <a:r>
              <a:rPr lang="en-US" dirty="0" smtClean="0">
                <a:latin typeface="Baskerville"/>
                <a:cs typeface="Baskerville"/>
              </a:rPr>
              <a:t> en </a:t>
            </a:r>
            <a:r>
              <a:rPr lang="en-US" dirty="0" err="1" smtClean="0">
                <a:latin typeface="Baskerville"/>
                <a:cs typeface="Baskerville"/>
              </a:rPr>
              <a:t>esta</a:t>
            </a:r>
            <a:r>
              <a:rPr lang="en-US" dirty="0" smtClean="0">
                <a:latin typeface="Baskerville"/>
                <a:cs typeface="Baskerville"/>
              </a:rPr>
              <a:t> </a:t>
            </a:r>
            <a:r>
              <a:rPr lang="en-US" dirty="0" err="1" smtClean="0">
                <a:latin typeface="Baskerville"/>
                <a:cs typeface="Baskerville"/>
              </a:rPr>
              <a:t>primera</a:t>
            </a:r>
            <a:r>
              <a:rPr lang="en-US" dirty="0" smtClean="0">
                <a:latin typeface="Baskerville"/>
                <a:cs typeface="Baskerville"/>
              </a:rPr>
              <a:t> parte del </a:t>
            </a:r>
            <a:r>
              <a:rPr lang="en-US" dirty="0" err="1" smtClean="0">
                <a:latin typeface="Baskerville"/>
                <a:cs typeface="Baskerville"/>
              </a:rPr>
              <a:t>cuento</a:t>
            </a:r>
            <a:r>
              <a:rPr lang="en-US" dirty="0" smtClean="0">
                <a:latin typeface="Baskerville"/>
                <a:cs typeface="Baskerville"/>
              </a:rPr>
              <a:t>? </a:t>
            </a:r>
            <a:endParaRPr lang="en-US" dirty="0">
              <a:latin typeface="Baskerville"/>
              <a:cs typeface="Baskerville"/>
            </a:endParaRPr>
          </a:p>
        </p:txBody>
      </p:sp>
    </p:spTree>
    <p:extLst>
      <p:ext uri="{BB962C8B-B14F-4D97-AF65-F5344CB8AC3E}">
        <p14:creationId xmlns:p14="http://schemas.microsoft.com/office/powerpoint/2010/main" val="3074985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Baskerville"/>
                <a:cs typeface="Baskerville"/>
              </a:rPr>
              <a:t>Ahora</a:t>
            </a:r>
            <a:r>
              <a:rPr lang="en-US" dirty="0" smtClean="0">
                <a:latin typeface="Baskerville"/>
                <a:cs typeface="Baskerville"/>
              </a:rPr>
              <a:t>…</a:t>
            </a:r>
            <a:endParaRPr lang="en-US" dirty="0">
              <a:latin typeface="Baskerville"/>
              <a:cs typeface="Baskervill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askerville"/>
                <a:cs typeface="Baskerville"/>
              </a:rPr>
              <a:t>Lean </a:t>
            </a:r>
            <a:r>
              <a:rPr lang="en-US" dirty="0" err="1" smtClean="0">
                <a:latin typeface="Baskerville"/>
                <a:cs typeface="Baskerville"/>
              </a:rPr>
              <a:t>juntos</a:t>
            </a:r>
            <a:r>
              <a:rPr lang="en-US" dirty="0" smtClean="0">
                <a:latin typeface="Baskerville"/>
                <a:cs typeface="Baskerville"/>
              </a:rPr>
              <a:t> los </a:t>
            </a:r>
            <a:r>
              <a:rPr lang="en-US" dirty="0" err="1" smtClean="0">
                <a:latin typeface="Baskerville"/>
                <a:cs typeface="Baskerville"/>
              </a:rPr>
              <a:t>próximos</a:t>
            </a:r>
            <a:r>
              <a:rPr lang="en-US" dirty="0" smtClean="0">
                <a:latin typeface="Baskerville"/>
                <a:cs typeface="Baskerville"/>
              </a:rPr>
              <a:t> 3 </a:t>
            </a:r>
            <a:r>
              <a:rPr lang="en-US" dirty="0" err="1" smtClean="0">
                <a:latin typeface="Baskerville"/>
                <a:cs typeface="Baskerville"/>
              </a:rPr>
              <a:t>párrafos</a:t>
            </a:r>
            <a:r>
              <a:rPr lang="en-US" dirty="0" smtClean="0">
                <a:latin typeface="Baskerville"/>
                <a:cs typeface="Baskerville"/>
              </a:rPr>
              <a:t> de la </a:t>
            </a:r>
            <a:r>
              <a:rPr lang="en-US" dirty="0" err="1" smtClean="0">
                <a:latin typeface="Baskerville"/>
                <a:cs typeface="Baskerville"/>
              </a:rPr>
              <a:t>primera</a:t>
            </a:r>
            <a:r>
              <a:rPr lang="en-US" dirty="0" smtClean="0">
                <a:latin typeface="Baskerville"/>
                <a:cs typeface="Baskerville"/>
              </a:rPr>
              <a:t> parte del </a:t>
            </a:r>
            <a:r>
              <a:rPr lang="en-US" dirty="0" err="1" smtClean="0">
                <a:latin typeface="Baskerville"/>
                <a:cs typeface="Baskerville"/>
              </a:rPr>
              <a:t>cuento</a:t>
            </a:r>
            <a:r>
              <a:rPr lang="en-US" dirty="0" smtClean="0">
                <a:latin typeface="Baskerville"/>
                <a:cs typeface="Baskerville"/>
              </a:rPr>
              <a:t> de Arenas y </a:t>
            </a:r>
            <a:r>
              <a:rPr lang="en-US" dirty="0" err="1" smtClean="0">
                <a:latin typeface="Baskerville"/>
                <a:cs typeface="Baskerville"/>
              </a:rPr>
              <a:t>hagan</a:t>
            </a:r>
            <a:r>
              <a:rPr lang="en-US" dirty="0" smtClean="0">
                <a:latin typeface="Baskerville"/>
                <a:cs typeface="Baskerville"/>
              </a:rPr>
              <a:t> lo </a:t>
            </a:r>
            <a:r>
              <a:rPr lang="en-US" dirty="0" err="1" smtClean="0">
                <a:latin typeface="Baskerville"/>
                <a:cs typeface="Baskerville"/>
              </a:rPr>
              <a:t>siguiente</a:t>
            </a:r>
            <a:r>
              <a:rPr lang="en-US" dirty="0" smtClean="0">
                <a:latin typeface="Baskerville"/>
                <a:cs typeface="Baskerville"/>
              </a:rPr>
              <a:t>…</a:t>
            </a:r>
          </a:p>
          <a:p>
            <a:r>
              <a:rPr lang="en-US" dirty="0" err="1" smtClean="0">
                <a:latin typeface="Baskerville"/>
                <a:cs typeface="Baskerville"/>
              </a:rPr>
              <a:t>Digan</a:t>
            </a:r>
            <a:r>
              <a:rPr lang="en-US" dirty="0" smtClean="0">
                <a:latin typeface="Baskerville"/>
                <a:cs typeface="Baskerville"/>
              </a:rPr>
              <a:t>/</a:t>
            </a:r>
            <a:r>
              <a:rPr lang="en-US" dirty="0" err="1" smtClean="0">
                <a:latin typeface="Baskerville"/>
                <a:cs typeface="Baskerville"/>
              </a:rPr>
              <a:t>escriban</a:t>
            </a:r>
            <a:r>
              <a:rPr lang="en-US" dirty="0" smtClean="0">
                <a:latin typeface="Baskerville"/>
                <a:cs typeface="Baskerville"/>
              </a:rPr>
              <a:t> el “</a:t>
            </a:r>
            <a:r>
              <a:rPr lang="en-US" dirty="0" err="1" smtClean="0">
                <a:latin typeface="Baskerville"/>
                <a:cs typeface="Baskerville"/>
              </a:rPr>
              <a:t>punto</a:t>
            </a:r>
            <a:r>
              <a:rPr lang="en-US" dirty="0" smtClean="0">
                <a:latin typeface="Baskerville"/>
                <a:cs typeface="Baskerville"/>
              </a:rPr>
              <a:t> principal” de </a:t>
            </a:r>
            <a:r>
              <a:rPr lang="en-US" dirty="0" err="1" smtClean="0">
                <a:latin typeface="Baskerville"/>
                <a:cs typeface="Baskerville"/>
              </a:rPr>
              <a:t>cada</a:t>
            </a:r>
            <a:r>
              <a:rPr lang="en-US" dirty="0" smtClean="0">
                <a:latin typeface="Baskerville"/>
                <a:cs typeface="Baskerville"/>
              </a:rPr>
              <a:t> </a:t>
            </a:r>
            <a:r>
              <a:rPr lang="en-US" dirty="0" err="1" smtClean="0">
                <a:latin typeface="Baskerville"/>
                <a:cs typeface="Baskerville"/>
              </a:rPr>
              <a:t>párrafo</a:t>
            </a:r>
            <a:r>
              <a:rPr lang="en-US" dirty="0" smtClean="0">
                <a:latin typeface="Baskerville"/>
                <a:cs typeface="Baskerville"/>
              </a:rPr>
              <a:t>. </a:t>
            </a:r>
            <a:r>
              <a:rPr lang="en-US" dirty="0" err="1" smtClean="0">
                <a:latin typeface="Baskerville"/>
                <a:cs typeface="Baskerville"/>
              </a:rPr>
              <a:t>Es</a:t>
            </a:r>
            <a:r>
              <a:rPr lang="en-US" dirty="0" smtClean="0">
                <a:latin typeface="Baskerville"/>
                <a:cs typeface="Baskerville"/>
              </a:rPr>
              <a:t> </a:t>
            </a:r>
            <a:r>
              <a:rPr lang="en-US" dirty="0" err="1" smtClean="0">
                <a:latin typeface="Baskerville"/>
                <a:cs typeface="Baskerville"/>
              </a:rPr>
              <a:t>decir</a:t>
            </a:r>
            <a:r>
              <a:rPr lang="en-US" dirty="0" smtClean="0">
                <a:latin typeface="Baskerville"/>
                <a:cs typeface="Baskerville"/>
              </a:rPr>
              <a:t>, ¿</a:t>
            </a:r>
            <a:r>
              <a:rPr lang="en-US" dirty="0" err="1" smtClean="0">
                <a:latin typeface="Baskerville"/>
                <a:cs typeface="Baskerville"/>
              </a:rPr>
              <a:t>cuál</a:t>
            </a:r>
            <a:r>
              <a:rPr lang="en-US" dirty="0" smtClean="0">
                <a:latin typeface="Baskerville"/>
                <a:cs typeface="Baskerville"/>
              </a:rPr>
              <a:t> </a:t>
            </a:r>
            <a:r>
              <a:rPr lang="en-US" dirty="0" err="1" smtClean="0">
                <a:latin typeface="Baskerville"/>
                <a:cs typeface="Baskerville"/>
              </a:rPr>
              <a:t>es</a:t>
            </a:r>
            <a:r>
              <a:rPr lang="en-US" dirty="0" smtClean="0">
                <a:latin typeface="Baskerville"/>
                <a:cs typeface="Baskerville"/>
              </a:rPr>
              <a:t> la </a:t>
            </a:r>
            <a:r>
              <a:rPr lang="en-US" dirty="0" err="1" smtClean="0">
                <a:latin typeface="Baskerville"/>
                <a:cs typeface="Baskerville"/>
              </a:rPr>
              <a:t>acción</a:t>
            </a:r>
            <a:r>
              <a:rPr lang="en-US" dirty="0" smtClean="0">
                <a:latin typeface="Baskerville"/>
                <a:cs typeface="Baskerville"/>
              </a:rPr>
              <a:t> </a:t>
            </a:r>
            <a:r>
              <a:rPr lang="en-US" dirty="0" err="1" smtClean="0">
                <a:latin typeface="Baskerville"/>
                <a:cs typeface="Baskerville"/>
              </a:rPr>
              <a:t>más</a:t>
            </a:r>
            <a:r>
              <a:rPr lang="en-US" dirty="0" smtClean="0">
                <a:latin typeface="Baskerville"/>
                <a:cs typeface="Baskerville"/>
              </a:rPr>
              <a:t> </a:t>
            </a:r>
            <a:r>
              <a:rPr lang="en-US" dirty="0" err="1" smtClean="0">
                <a:latin typeface="Baskerville"/>
                <a:cs typeface="Baskerville"/>
              </a:rPr>
              <a:t>importante</a:t>
            </a:r>
            <a:r>
              <a:rPr lang="en-US" dirty="0" smtClean="0">
                <a:latin typeface="Baskerville"/>
                <a:cs typeface="Baskerville"/>
              </a:rPr>
              <a:t> de </a:t>
            </a:r>
            <a:r>
              <a:rPr lang="en-US" dirty="0" err="1" smtClean="0">
                <a:latin typeface="Baskerville"/>
                <a:cs typeface="Baskerville"/>
              </a:rPr>
              <a:t>cada</a:t>
            </a:r>
            <a:r>
              <a:rPr lang="en-US" dirty="0" smtClean="0">
                <a:latin typeface="Baskerville"/>
                <a:cs typeface="Baskerville"/>
              </a:rPr>
              <a:t> </a:t>
            </a:r>
            <a:r>
              <a:rPr lang="en-US" dirty="0" err="1" smtClean="0">
                <a:latin typeface="Baskerville"/>
                <a:cs typeface="Baskerville"/>
              </a:rPr>
              <a:t>párrafo</a:t>
            </a:r>
            <a:r>
              <a:rPr lang="en-US" dirty="0" smtClean="0">
                <a:latin typeface="Baskerville"/>
                <a:cs typeface="Baskerville"/>
              </a:rPr>
              <a:t>? </a:t>
            </a:r>
            <a:endParaRPr lang="en-US" dirty="0">
              <a:latin typeface="Baskerville"/>
              <a:cs typeface="Baskerville"/>
            </a:endParaRPr>
          </a:p>
        </p:txBody>
      </p:sp>
    </p:spTree>
    <p:extLst>
      <p:ext uri="{BB962C8B-B14F-4D97-AF65-F5344CB8AC3E}">
        <p14:creationId xmlns:p14="http://schemas.microsoft.com/office/powerpoint/2010/main" val="2025409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latin typeface="Baskerville"/>
                <a:cs typeface="Baskerville"/>
              </a:rPr>
              <a:t>Antes de leer la </a:t>
            </a:r>
            <a:r>
              <a:rPr lang="en-US" i="1" dirty="0" err="1" smtClean="0">
                <a:latin typeface="Baskerville"/>
                <a:cs typeface="Baskerville"/>
              </a:rPr>
              <a:t>segunda</a:t>
            </a:r>
            <a:r>
              <a:rPr lang="en-US" i="1" dirty="0" smtClean="0">
                <a:latin typeface="Baskerville"/>
                <a:cs typeface="Baskerville"/>
              </a:rPr>
              <a:t> parte</a:t>
            </a:r>
            <a:endParaRPr lang="en-US" i="1" dirty="0">
              <a:latin typeface="Baskerville"/>
              <a:cs typeface="Baskervill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latin typeface="Baskerville"/>
              <a:cs typeface="Baskerville"/>
            </a:endParaRPr>
          </a:p>
          <a:p>
            <a:r>
              <a:rPr lang="en-US" dirty="0" smtClean="0">
                <a:latin typeface="Baskerville"/>
                <a:cs typeface="Baskerville"/>
              </a:rPr>
              <a:t>¿</a:t>
            </a:r>
            <a:r>
              <a:rPr lang="en-US" dirty="0">
                <a:latin typeface="Baskerville"/>
                <a:cs typeface="Baskerville"/>
              </a:rPr>
              <a:t>Han </a:t>
            </a:r>
            <a:r>
              <a:rPr lang="en-US" dirty="0" err="1">
                <a:latin typeface="Baskerville"/>
                <a:cs typeface="Baskerville"/>
              </a:rPr>
              <a:t>soñado</a:t>
            </a:r>
            <a:r>
              <a:rPr lang="en-US" dirty="0">
                <a:latin typeface="Baskerville"/>
                <a:cs typeface="Baskerville"/>
              </a:rPr>
              <a:t> </a:t>
            </a:r>
            <a:r>
              <a:rPr lang="en-US" dirty="0" err="1">
                <a:latin typeface="Baskerville"/>
                <a:cs typeface="Baskerville"/>
              </a:rPr>
              <a:t>alguna</a:t>
            </a:r>
            <a:r>
              <a:rPr lang="en-US" dirty="0">
                <a:latin typeface="Baskerville"/>
                <a:cs typeface="Baskerville"/>
              </a:rPr>
              <a:t> </a:t>
            </a:r>
            <a:r>
              <a:rPr lang="en-US" dirty="0" err="1">
                <a:latin typeface="Baskerville"/>
                <a:cs typeface="Baskerville"/>
              </a:rPr>
              <a:t>vez</a:t>
            </a:r>
            <a:r>
              <a:rPr lang="en-US" dirty="0">
                <a:latin typeface="Baskerville"/>
                <a:cs typeface="Baskerville"/>
              </a:rPr>
              <a:t> con un </a:t>
            </a:r>
            <a:r>
              <a:rPr lang="en-US" dirty="0" err="1">
                <a:latin typeface="Baskerville"/>
                <a:cs typeface="Baskerville"/>
              </a:rPr>
              <a:t>mundo</a:t>
            </a:r>
            <a:r>
              <a:rPr lang="en-US" dirty="0">
                <a:latin typeface="Baskerville"/>
                <a:cs typeface="Baskerville"/>
              </a:rPr>
              <a:t> </a:t>
            </a:r>
            <a:r>
              <a:rPr lang="en-US" dirty="0" err="1">
                <a:latin typeface="Baskerville"/>
                <a:cs typeface="Baskerville"/>
              </a:rPr>
              <a:t>distinto</a:t>
            </a:r>
            <a:r>
              <a:rPr lang="en-US" dirty="0">
                <a:latin typeface="Baskerville"/>
                <a:cs typeface="Baskerville"/>
              </a:rPr>
              <a:t>?  ¿</a:t>
            </a:r>
            <a:r>
              <a:rPr lang="en-US" dirty="0" err="1">
                <a:latin typeface="Baskerville"/>
                <a:cs typeface="Baskerville"/>
              </a:rPr>
              <a:t>Cómo</a:t>
            </a:r>
            <a:r>
              <a:rPr lang="en-US" dirty="0">
                <a:latin typeface="Baskerville"/>
                <a:cs typeface="Baskerville"/>
              </a:rPr>
              <a:t> </a:t>
            </a:r>
            <a:r>
              <a:rPr lang="en-US" dirty="0" err="1">
                <a:latin typeface="Baskerville"/>
                <a:cs typeface="Baskerville"/>
              </a:rPr>
              <a:t>es</a:t>
            </a:r>
            <a:r>
              <a:rPr lang="en-US" dirty="0">
                <a:latin typeface="Baskerville"/>
                <a:cs typeface="Baskerville"/>
              </a:rPr>
              <a:t> </a:t>
            </a:r>
            <a:r>
              <a:rPr lang="en-US" dirty="0" err="1">
                <a:latin typeface="Baskerville"/>
                <a:cs typeface="Baskerville"/>
              </a:rPr>
              <a:t>ese</a:t>
            </a:r>
            <a:r>
              <a:rPr lang="en-US" dirty="0">
                <a:latin typeface="Baskerville"/>
                <a:cs typeface="Baskerville"/>
              </a:rPr>
              <a:t> </a:t>
            </a:r>
            <a:r>
              <a:rPr lang="en-US" dirty="0" err="1">
                <a:latin typeface="Baskerville"/>
                <a:cs typeface="Baskerville"/>
              </a:rPr>
              <a:t>mundo</a:t>
            </a:r>
            <a:r>
              <a:rPr lang="en-US" dirty="0">
                <a:latin typeface="Baskerville"/>
                <a:cs typeface="Baskerville"/>
              </a:rPr>
              <a:t> y </a:t>
            </a:r>
            <a:r>
              <a:rPr lang="en-US" dirty="0" err="1">
                <a:latin typeface="Baskerville"/>
                <a:cs typeface="Baskerville"/>
              </a:rPr>
              <a:t>qué</a:t>
            </a:r>
            <a:r>
              <a:rPr lang="en-US" dirty="0">
                <a:latin typeface="Baskerville"/>
                <a:cs typeface="Baskerville"/>
              </a:rPr>
              <a:t> </a:t>
            </a:r>
            <a:r>
              <a:rPr lang="en-US" dirty="0" err="1">
                <a:latin typeface="Baskerville"/>
                <a:cs typeface="Baskerville"/>
              </a:rPr>
              <a:t>características</a:t>
            </a:r>
            <a:r>
              <a:rPr lang="en-US" dirty="0">
                <a:latin typeface="Baskerville"/>
                <a:cs typeface="Baskerville"/>
              </a:rPr>
              <a:t> </a:t>
            </a:r>
            <a:r>
              <a:rPr lang="en-US" dirty="0" err="1">
                <a:latin typeface="Baskerville"/>
                <a:cs typeface="Baskerville"/>
              </a:rPr>
              <a:t>tiene</a:t>
            </a:r>
            <a:r>
              <a:rPr lang="en-US" dirty="0">
                <a:latin typeface="Baskerville"/>
                <a:cs typeface="Baskerville"/>
              </a:rPr>
              <a:t>?  ¿</a:t>
            </a:r>
            <a:r>
              <a:rPr lang="en-US" dirty="0" err="1">
                <a:latin typeface="Baskerville"/>
                <a:cs typeface="Baskerville"/>
              </a:rPr>
              <a:t>Qué</a:t>
            </a:r>
            <a:r>
              <a:rPr lang="en-US" dirty="0">
                <a:latin typeface="Baskerville"/>
                <a:cs typeface="Baskerville"/>
              </a:rPr>
              <a:t> </a:t>
            </a:r>
            <a:r>
              <a:rPr lang="en-US" dirty="0" err="1">
                <a:latin typeface="Baskerville"/>
                <a:cs typeface="Baskerville"/>
              </a:rPr>
              <a:t>características</a:t>
            </a:r>
            <a:r>
              <a:rPr lang="en-US" dirty="0">
                <a:latin typeface="Baskerville"/>
                <a:cs typeface="Baskerville"/>
              </a:rPr>
              <a:t> </a:t>
            </a:r>
            <a:r>
              <a:rPr lang="en-US" dirty="0" err="1">
                <a:latin typeface="Baskerville"/>
                <a:cs typeface="Baskerville"/>
              </a:rPr>
              <a:t>quieren</a:t>
            </a:r>
            <a:r>
              <a:rPr lang="en-US" dirty="0">
                <a:latin typeface="Baskerville"/>
                <a:cs typeface="Baskerville"/>
              </a:rPr>
              <a:t> </a:t>
            </a:r>
            <a:r>
              <a:rPr lang="en-US" dirty="0" err="1">
                <a:latin typeface="Baskerville"/>
                <a:cs typeface="Baskerville"/>
              </a:rPr>
              <a:t>que</a:t>
            </a:r>
            <a:r>
              <a:rPr lang="en-US" dirty="0">
                <a:latin typeface="Baskerville"/>
                <a:cs typeface="Baskerville"/>
              </a:rPr>
              <a:t> </a:t>
            </a:r>
            <a:r>
              <a:rPr lang="en-US" dirty="0" err="1">
                <a:latin typeface="Baskerville"/>
                <a:cs typeface="Baskerville"/>
              </a:rPr>
              <a:t>tenga</a:t>
            </a:r>
            <a:r>
              <a:rPr lang="en-US" dirty="0">
                <a:latin typeface="Baskerville"/>
                <a:cs typeface="Baskerville"/>
              </a:rPr>
              <a:t> el </a:t>
            </a:r>
            <a:r>
              <a:rPr lang="en-US" dirty="0" err="1">
                <a:latin typeface="Baskerville"/>
                <a:cs typeface="Baskerville"/>
              </a:rPr>
              <a:t>mundo</a:t>
            </a:r>
            <a:r>
              <a:rPr lang="en-US" dirty="0">
                <a:latin typeface="Baskerville"/>
                <a:cs typeface="Baskerville"/>
              </a:rPr>
              <a:t> en general?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777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</TotalTime>
  <Words>390</Words>
  <Application>Microsoft Macintosh PowerPoint</Application>
  <PresentationFormat>On-screen Show (4:3)</PresentationFormat>
  <Paragraphs>30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Introducción a “Los ojos cerrados”</vt:lpstr>
      <vt:lpstr>Reinaldo Arenas (1943-1990)</vt:lpstr>
      <vt:lpstr>Su vida, su literatura</vt:lpstr>
      <vt:lpstr>Antes de leer:  “Con los ojos cerrados” (1979)</vt:lpstr>
      <vt:lpstr>Preguntas de comprensión</vt:lpstr>
      <vt:lpstr>Ahora…</vt:lpstr>
      <vt:lpstr>Antes de leer la segunda parte</vt:lpstr>
    </vt:vector>
  </TitlesOfParts>
  <Company>UBC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Repaso del indicativo vs. el subjuntivo e introducción a “Los ojos cerrados”</dc:title>
  <dc:creator>Brianne Orr</dc:creator>
  <cp:lastModifiedBy>Jon Beasley-Murray</cp:lastModifiedBy>
  <cp:revision>23</cp:revision>
  <dcterms:created xsi:type="dcterms:W3CDTF">2014-01-17T23:26:32Z</dcterms:created>
  <dcterms:modified xsi:type="dcterms:W3CDTF">2015-02-05T18:30:40Z</dcterms:modified>
</cp:coreProperties>
</file>