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1/18/2010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1/18/2010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1/18/2010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1/18/2010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1/18/2010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1/18/2010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Los números 40-200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/>
          </a:bodyPr>
          <a:lstStyle/>
          <a:p>
            <a:r>
              <a:rPr lang="es-ES" dirty="0" smtClean="0"/>
              <a:t>40			Cuarenta</a:t>
            </a:r>
          </a:p>
          <a:p>
            <a:r>
              <a:rPr lang="es-ES" dirty="0" smtClean="0"/>
              <a:t>50			Cincuenta</a:t>
            </a:r>
          </a:p>
          <a:p>
            <a:r>
              <a:rPr lang="es-ES" dirty="0" smtClean="0"/>
              <a:t>60			Sesenta</a:t>
            </a:r>
          </a:p>
          <a:p>
            <a:r>
              <a:rPr lang="es-ES" dirty="0" smtClean="0"/>
              <a:t>70			Setenta</a:t>
            </a:r>
          </a:p>
          <a:p>
            <a:r>
              <a:rPr lang="es-ES" dirty="0" smtClean="0"/>
              <a:t>80			Ochenta</a:t>
            </a:r>
          </a:p>
          <a:p>
            <a:r>
              <a:rPr lang="es-ES" dirty="0" smtClean="0"/>
              <a:t>90			Noventa</a:t>
            </a:r>
          </a:p>
          <a:p>
            <a:r>
              <a:rPr lang="es-ES" dirty="0" smtClean="0"/>
              <a:t>100			Cien</a:t>
            </a:r>
          </a:p>
          <a:p>
            <a:r>
              <a:rPr lang="es-ES" dirty="0" smtClean="0"/>
              <a:t>101			Ciento uno</a:t>
            </a:r>
          </a:p>
          <a:p>
            <a:r>
              <a:rPr lang="es-ES" dirty="0" smtClean="0"/>
              <a:t>115			Ciento quince</a:t>
            </a:r>
          </a:p>
          <a:p>
            <a:r>
              <a:rPr lang="es-ES" dirty="0" smtClean="0"/>
              <a:t>175			Ciento setenta y cinco</a:t>
            </a:r>
          </a:p>
          <a:p>
            <a:r>
              <a:rPr lang="es-ES" dirty="0" smtClean="0"/>
              <a:t>200			Doscientos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352"/>
          </a:xfrm>
        </p:spPr>
        <p:txBody>
          <a:bodyPr/>
          <a:lstStyle/>
          <a:p>
            <a:r>
              <a:rPr lang="es-ES" dirty="0" smtClean="0"/>
              <a:t>60 and 70 are </a:t>
            </a:r>
            <a:r>
              <a:rPr lang="es-ES" dirty="0" err="1" smtClean="0"/>
              <a:t>easy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confuse</a:t>
            </a:r>
            <a:r>
              <a:rPr lang="es-ES" dirty="0" smtClean="0"/>
              <a:t>.  </a:t>
            </a:r>
            <a:r>
              <a:rPr lang="es-ES" dirty="0" err="1" smtClean="0"/>
              <a:t>Remember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60 comes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smtClean="0"/>
              <a:t>“seis”  (Sesenta) and 70 comes </a:t>
            </a:r>
            <a:r>
              <a:rPr lang="es-ES" dirty="0" err="1" smtClean="0"/>
              <a:t>from</a:t>
            </a:r>
            <a:r>
              <a:rPr lang="es-ES" dirty="0" smtClean="0"/>
              <a:t> “siete”  (Setenta)</a:t>
            </a:r>
          </a:p>
          <a:p>
            <a:endParaRPr lang="es-ES" dirty="0" smtClean="0"/>
          </a:p>
          <a:p>
            <a:r>
              <a:rPr lang="es-ES" dirty="0" smtClean="0"/>
              <a:t>100 </a:t>
            </a:r>
            <a:r>
              <a:rPr lang="es-ES" dirty="0" err="1" smtClean="0"/>
              <a:t>is</a:t>
            </a:r>
            <a:r>
              <a:rPr lang="es-ES" dirty="0" smtClean="0"/>
              <a:t> “cien”. 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counting</a:t>
            </a:r>
            <a:r>
              <a:rPr lang="es-ES" dirty="0" smtClean="0"/>
              <a:t> </a:t>
            </a:r>
            <a:r>
              <a:rPr lang="es-ES" dirty="0" err="1" smtClean="0"/>
              <a:t>past</a:t>
            </a:r>
            <a:r>
              <a:rPr lang="es-ES" dirty="0" smtClean="0"/>
              <a:t> 100 “ciento”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“y”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separate</a:t>
            </a:r>
            <a:r>
              <a:rPr lang="es-ES" dirty="0" smtClean="0"/>
              <a:t> 100´s and 10´s. 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separate</a:t>
            </a:r>
            <a:r>
              <a:rPr lang="es-ES" dirty="0" smtClean="0"/>
              <a:t> 10´s and 1´s </a:t>
            </a:r>
            <a:r>
              <a:rPr lang="es-ES" dirty="0" err="1" smtClean="0"/>
              <a:t>after</a:t>
            </a:r>
            <a:r>
              <a:rPr lang="es-ES" dirty="0" smtClean="0"/>
              <a:t> 130 (131, ciento treinta y uno).</a:t>
            </a:r>
          </a:p>
          <a:p>
            <a:endParaRPr lang="es-ES" dirty="0" smtClean="0"/>
          </a:p>
          <a:p>
            <a:r>
              <a:rPr lang="es-ES" dirty="0" smtClean="0"/>
              <a:t>“doscientos” </a:t>
            </a:r>
            <a:r>
              <a:rPr lang="es-ES" dirty="0" err="1" smtClean="0"/>
              <a:t>becomes</a:t>
            </a:r>
            <a:r>
              <a:rPr lang="es-ES" dirty="0" smtClean="0"/>
              <a:t> </a:t>
            </a:r>
            <a:r>
              <a:rPr lang="es-ES" dirty="0" err="1" smtClean="0"/>
              <a:t>feminine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followed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a </a:t>
            </a:r>
            <a:r>
              <a:rPr lang="es-ES" dirty="0" err="1" smtClean="0"/>
              <a:t>feminine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  </a:t>
            </a:r>
            <a:r>
              <a:rPr lang="es-ES" dirty="0" smtClean="0"/>
              <a:t>(200 </a:t>
            </a:r>
            <a:r>
              <a:rPr lang="es-ES" dirty="0" err="1" smtClean="0"/>
              <a:t>women</a:t>
            </a:r>
            <a:r>
              <a:rPr lang="es-ES" dirty="0" smtClean="0"/>
              <a:t> = </a:t>
            </a:r>
            <a:r>
              <a:rPr lang="es-ES" smtClean="0"/>
              <a:t>doscientas mujeres)</a:t>
            </a:r>
            <a:endParaRPr lang="es-E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97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Los números 40-200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números 40-200</dc:title>
  <dc:creator>User</dc:creator>
  <cp:lastModifiedBy>User</cp:lastModifiedBy>
  <cp:revision>2</cp:revision>
  <dcterms:created xsi:type="dcterms:W3CDTF">2010-01-18T20:00:10Z</dcterms:created>
  <dcterms:modified xsi:type="dcterms:W3CDTF">2010-01-18T20:17:57Z</dcterms:modified>
</cp:coreProperties>
</file>