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1/25/2010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Posesi</a:t>
            </a:r>
            <a:r>
              <a:rPr lang="es-ES" dirty="0" err="1" smtClean="0"/>
              <a:t>ón</a:t>
            </a:r>
            <a:r>
              <a:rPr lang="es-ES" dirty="0" smtClean="0"/>
              <a:t> con “de</a:t>
            </a:r>
            <a:r>
              <a:rPr lang="es-ES" dirty="0" smtClean="0"/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Possession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“</a:t>
            </a:r>
            <a:r>
              <a:rPr lang="es-ES" dirty="0" smtClean="0"/>
              <a:t>de”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construction</a:t>
            </a:r>
            <a:r>
              <a:rPr lang="es-ES" dirty="0" smtClean="0"/>
              <a:t>  </a:t>
            </a:r>
            <a:r>
              <a:rPr lang="en-US" b="1" dirty="0" smtClean="0"/>
              <a:t>noun+”de” + subject </a:t>
            </a:r>
            <a:r>
              <a:rPr lang="en-US" dirty="0" smtClean="0"/>
              <a:t>expresses both relationships (if the noun is a person) and possession (if the noun is a thing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This is similar to the English  ‘s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 amigo de Miguel 		</a:t>
            </a:r>
            <a:r>
              <a:rPr lang="en-US" i="1" dirty="0" smtClean="0"/>
              <a:t>Miguel’s friend.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libro</a:t>
            </a:r>
            <a:r>
              <a:rPr lang="en-US" dirty="0" smtClean="0"/>
              <a:t> de Miguel		</a:t>
            </a:r>
            <a:r>
              <a:rPr lang="en-US" i="1" dirty="0" smtClean="0"/>
              <a:t>Miguel’s book</a:t>
            </a:r>
          </a:p>
          <a:p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Posesión con “de”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Spansh</a:t>
            </a:r>
            <a:r>
              <a:rPr lang="en-US" dirty="0" smtClean="0"/>
              <a:t>, “apostrophe  s” is never</a:t>
            </a:r>
            <a:r>
              <a:rPr lang="en-US" dirty="0" smtClean="0"/>
              <a:t> </a:t>
            </a:r>
            <a:r>
              <a:rPr lang="en-US" dirty="0" smtClean="0"/>
              <a:t>used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thing </a:t>
            </a:r>
            <a:r>
              <a:rPr lang="en-US" dirty="0" smtClean="0"/>
              <a:t>owned </a:t>
            </a:r>
            <a:r>
              <a:rPr lang="en-US" dirty="0" smtClean="0"/>
              <a:t>comes first, then </a:t>
            </a:r>
            <a:r>
              <a:rPr lang="en-US" dirty="0" smtClean="0"/>
              <a:t>the </a:t>
            </a:r>
            <a:r>
              <a:rPr lang="en-US" dirty="0" smtClean="0"/>
              <a:t>person who owns </a:t>
            </a:r>
            <a:r>
              <a:rPr lang="en-US" dirty="0" smtClean="0"/>
              <a:t>it.  </a:t>
            </a:r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direct article is </a:t>
            </a:r>
            <a:r>
              <a:rPr lang="en-US" dirty="0" smtClean="0"/>
              <a:t>always used with the owned thing.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direcci</a:t>
            </a:r>
            <a:r>
              <a:rPr lang="es-ES" dirty="0" err="1" smtClean="0"/>
              <a:t>ón</a:t>
            </a:r>
            <a:r>
              <a:rPr lang="es-ES" dirty="0" smtClean="0"/>
              <a:t> de María	</a:t>
            </a:r>
            <a:r>
              <a:rPr lang="es-ES" i="1" dirty="0" err="1" smtClean="0"/>
              <a:t>Maria´s</a:t>
            </a:r>
            <a:r>
              <a:rPr lang="es-ES" i="1" dirty="0" smtClean="0"/>
              <a:t> </a:t>
            </a:r>
            <a:r>
              <a:rPr lang="es-ES" i="1" dirty="0" err="1" smtClean="0"/>
              <a:t>address</a:t>
            </a:r>
            <a:endParaRPr lang="es-ES" dirty="0" smtClean="0"/>
          </a:p>
          <a:p>
            <a:r>
              <a:rPr lang="es-ES" dirty="0" smtClean="0"/>
              <a:t>La clase de Dra. </a:t>
            </a:r>
            <a:r>
              <a:rPr lang="es-ES" dirty="0" smtClean="0"/>
              <a:t>Peña	</a:t>
            </a:r>
            <a:r>
              <a:rPr lang="es-ES" i="1" dirty="0" err="1" smtClean="0"/>
              <a:t>Dr</a:t>
            </a:r>
            <a:r>
              <a:rPr lang="es-ES" i="1" dirty="0" smtClean="0"/>
              <a:t> </a:t>
            </a:r>
            <a:r>
              <a:rPr lang="es-ES" i="1" dirty="0" smtClean="0"/>
              <a:t>.  </a:t>
            </a:r>
            <a:r>
              <a:rPr lang="es-ES" i="1" dirty="0" err="1" smtClean="0"/>
              <a:t>Peña´s</a:t>
            </a:r>
            <a:r>
              <a:rPr lang="es-ES" i="1" dirty="0" smtClean="0"/>
              <a:t> </a:t>
            </a:r>
            <a:r>
              <a:rPr lang="es-ES" i="1" dirty="0" err="1" smtClean="0"/>
              <a:t>class</a:t>
            </a:r>
            <a:endParaRPr lang="es-ES" dirty="0" smtClean="0"/>
          </a:p>
          <a:p>
            <a:r>
              <a:rPr lang="es-ES" dirty="0" smtClean="0"/>
              <a:t>La rosa de Rosa		</a:t>
            </a:r>
            <a:r>
              <a:rPr lang="es-ES" i="1" dirty="0" err="1" smtClean="0"/>
              <a:t>Rosa´s</a:t>
            </a:r>
            <a:r>
              <a:rPr lang="es-ES" i="1" dirty="0" smtClean="0"/>
              <a:t> rose.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/>
          <a:lstStyle/>
          <a:p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construction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describe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smtClean="0"/>
              <a:t>as </a:t>
            </a:r>
            <a:r>
              <a:rPr lang="es-ES" dirty="0" err="1" smtClean="0"/>
              <a:t>part</a:t>
            </a:r>
            <a:r>
              <a:rPr lang="es-ES" dirty="0" smtClean="0"/>
              <a:t> of a </a:t>
            </a:r>
            <a:r>
              <a:rPr lang="es-ES" dirty="0" err="1" smtClean="0"/>
              <a:t>category</a:t>
            </a:r>
            <a:r>
              <a:rPr lang="es-ES" dirty="0" smtClean="0"/>
              <a:t>:  </a:t>
            </a:r>
            <a:r>
              <a:rPr lang="es-ES" dirty="0" smtClean="0"/>
              <a:t>(</a:t>
            </a:r>
            <a:r>
              <a:rPr lang="es-ES" dirty="0" err="1" smtClean="0"/>
              <a:t>Computer</a:t>
            </a:r>
            <a:r>
              <a:rPr lang="es-ES" dirty="0" smtClean="0"/>
              <a:t> </a:t>
            </a:r>
            <a:r>
              <a:rPr lang="es-ES" dirty="0" err="1" smtClean="0"/>
              <a:t>lab</a:t>
            </a:r>
            <a:r>
              <a:rPr lang="es-ES" dirty="0" smtClean="0"/>
              <a:t>, 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, </a:t>
            </a:r>
            <a:r>
              <a:rPr lang="es-ES" dirty="0" err="1" smtClean="0"/>
              <a:t>city</a:t>
            </a:r>
            <a:r>
              <a:rPr lang="es-ES" dirty="0" smtClean="0"/>
              <a:t> bus, </a:t>
            </a:r>
            <a:r>
              <a:rPr lang="es-ES" dirty="0" err="1" smtClean="0"/>
              <a:t>peanut</a:t>
            </a:r>
            <a:r>
              <a:rPr lang="es-ES" dirty="0" smtClean="0"/>
              <a:t> </a:t>
            </a:r>
            <a:r>
              <a:rPr lang="es-ES" dirty="0" err="1" smtClean="0"/>
              <a:t>butter</a:t>
            </a:r>
            <a:r>
              <a:rPr lang="es-ES" dirty="0" smtClean="0"/>
              <a:t>, Shakespeare </a:t>
            </a:r>
            <a:r>
              <a:rPr lang="es-ES" dirty="0" err="1" smtClean="0"/>
              <a:t>play</a:t>
            </a:r>
            <a:r>
              <a:rPr lang="es-ES" dirty="0" smtClean="0"/>
              <a:t>)  </a:t>
            </a:r>
          </a:p>
          <a:p>
            <a:endParaRPr lang="es-ES" dirty="0" smtClean="0"/>
          </a:p>
          <a:p>
            <a:r>
              <a:rPr lang="es-ES" dirty="0" smtClean="0"/>
              <a:t>El laboratorio de computadoras</a:t>
            </a:r>
          </a:p>
          <a:p>
            <a:r>
              <a:rPr lang="es-ES" dirty="0" smtClean="0"/>
              <a:t>La clase de inglés	</a:t>
            </a:r>
          </a:p>
          <a:p>
            <a:r>
              <a:rPr lang="es-ES" dirty="0" smtClean="0"/>
              <a:t>El </a:t>
            </a:r>
            <a:r>
              <a:rPr lang="es-ES" dirty="0" smtClean="0"/>
              <a:t>bus </a:t>
            </a:r>
            <a:r>
              <a:rPr lang="es-ES" dirty="0" smtClean="0"/>
              <a:t>de </a:t>
            </a:r>
            <a:r>
              <a:rPr lang="es-ES" dirty="0" smtClean="0"/>
              <a:t>la ciudad</a:t>
            </a:r>
            <a:endParaRPr lang="es-ES" dirty="0" smtClean="0"/>
          </a:p>
          <a:p>
            <a:r>
              <a:rPr lang="es-ES" dirty="0" smtClean="0"/>
              <a:t>La mantequilla de maní</a:t>
            </a:r>
          </a:p>
          <a:p>
            <a:r>
              <a:rPr lang="es-ES" dirty="0" smtClean="0"/>
              <a:t>La obra de Shakespeare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136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Posesión con “de”</vt:lpstr>
      <vt:lpstr>Posesión con “de”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Posesión con “de” y números</dc:title>
  <dc:creator>User</dc:creator>
  <cp:lastModifiedBy>User</cp:lastModifiedBy>
  <cp:revision>4</cp:revision>
  <dcterms:created xsi:type="dcterms:W3CDTF">2009-09-28T17:09:48Z</dcterms:created>
  <dcterms:modified xsi:type="dcterms:W3CDTF">2010-01-25T22:35:14Z</dcterms:modified>
</cp:coreProperties>
</file>