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con </a:t>
            </a:r>
            <a:r>
              <a:rPr lang="en-US" dirty="0" err="1" smtClean="0"/>
              <a:t>tener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Expressions with “</a:t>
            </a:r>
            <a:r>
              <a:rPr lang="en-US" dirty="0" err="1" smtClean="0"/>
              <a:t>Tener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following expression use “</a:t>
            </a:r>
            <a:r>
              <a:rPr lang="en-US" dirty="0" err="1" smtClean="0"/>
              <a:t>tener</a:t>
            </a:r>
            <a:r>
              <a:rPr lang="en-US" dirty="0" smtClean="0"/>
              <a:t>” for “to be”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715000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Tener (mucho) frío	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(</a:t>
            </a:r>
            <a:r>
              <a:rPr lang="es-ES" b="1" dirty="0" err="1" smtClean="0"/>
              <a:t>very</a:t>
            </a:r>
            <a:r>
              <a:rPr lang="es-ES" b="1" dirty="0" smtClean="0"/>
              <a:t>) </a:t>
            </a:r>
            <a:r>
              <a:rPr lang="es-ES" b="1" dirty="0" err="1" smtClean="0"/>
              <a:t>cold</a:t>
            </a:r>
            <a:endParaRPr lang="es-ES" b="1" dirty="0" smtClean="0"/>
          </a:p>
          <a:p>
            <a:r>
              <a:rPr lang="es-ES" b="1" dirty="0" smtClean="0"/>
              <a:t>Tener (mucho) calor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(</a:t>
            </a:r>
            <a:r>
              <a:rPr lang="es-ES" b="1" dirty="0" err="1" smtClean="0"/>
              <a:t>very</a:t>
            </a:r>
            <a:r>
              <a:rPr lang="es-ES" b="1" dirty="0" smtClean="0"/>
              <a:t>) </a:t>
            </a:r>
            <a:r>
              <a:rPr lang="es-ES" b="1" dirty="0" err="1" smtClean="0"/>
              <a:t>hot</a:t>
            </a:r>
            <a:endParaRPr lang="es-ES" b="1" dirty="0" smtClean="0"/>
          </a:p>
          <a:p>
            <a:r>
              <a:rPr lang="es-ES" b="1" dirty="0" smtClean="0"/>
              <a:t>Tener (mucha) hambre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(</a:t>
            </a:r>
            <a:r>
              <a:rPr lang="es-ES" b="1" dirty="0" err="1" smtClean="0"/>
              <a:t>very</a:t>
            </a:r>
            <a:r>
              <a:rPr lang="es-ES" b="1" dirty="0" smtClean="0"/>
              <a:t>) </a:t>
            </a:r>
            <a:r>
              <a:rPr lang="es-ES" b="1" dirty="0" err="1" smtClean="0"/>
              <a:t>hungry</a:t>
            </a:r>
            <a:endParaRPr lang="es-ES" b="1" dirty="0" smtClean="0"/>
          </a:p>
          <a:p>
            <a:r>
              <a:rPr lang="es-ES" b="1" dirty="0" smtClean="0"/>
              <a:t>Tener (mucha) sed	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(</a:t>
            </a:r>
            <a:r>
              <a:rPr lang="es-ES" b="1" dirty="0" err="1" smtClean="0"/>
              <a:t>very</a:t>
            </a:r>
            <a:r>
              <a:rPr lang="es-ES" b="1" dirty="0" smtClean="0"/>
              <a:t>) </a:t>
            </a:r>
            <a:r>
              <a:rPr lang="es-ES" b="1" dirty="0" err="1" smtClean="0"/>
              <a:t>thirsty</a:t>
            </a:r>
            <a:r>
              <a:rPr lang="es-ES" b="1" dirty="0" smtClean="0"/>
              <a:t> </a:t>
            </a:r>
          </a:p>
          <a:p>
            <a:r>
              <a:rPr lang="es-ES" b="1" dirty="0" smtClean="0"/>
              <a:t>Tener (mucho) sueño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(</a:t>
            </a:r>
            <a:r>
              <a:rPr lang="es-ES" b="1" dirty="0" err="1" smtClean="0"/>
              <a:t>very</a:t>
            </a:r>
            <a:r>
              <a:rPr lang="es-ES" b="1" dirty="0" smtClean="0"/>
              <a:t>) </a:t>
            </a:r>
            <a:r>
              <a:rPr lang="es-ES" b="1" dirty="0" err="1" smtClean="0"/>
              <a:t>tired</a:t>
            </a:r>
            <a:endParaRPr lang="es-ES" b="1" dirty="0" smtClean="0"/>
          </a:p>
          <a:p>
            <a:r>
              <a:rPr lang="es-ES" b="1" dirty="0" smtClean="0"/>
              <a:t>Tener </a:t>
            </a:r>
            <a:r>
              <a:rPr lang="es-ES" b="1" dirty="0" smtClean="0"/>
              <a:t>prisa</a:t>
            </a:r>
            <a:r>
              <a:rPr lang="es-ES" b="1" dirty="0" smtClean="0"/>
              <a:t>	</a:t>
            </a:r>
            <a:r>
              <a:rPr lang="es-ES" b="1" dirty="0" smtClean="0"/>
              <a:t>		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in a </a:t>
            </a:r>
            <a:r>
              <a:rPr lang="es-ES" b="1" dirty="0" err="1" smtClean="0"/>
              <a:t>hurry</a:t>
            </a:r>
            <a:endParaRPr lang="es-ES" b="1" dirty="0" smtClean="0"/>
          </a:p>
          <a:p>
            <a:r>
              <a:rPr lang="es-ES" b="1" dirty="0" smtClean="0"/>
              <a:t>Tener (mucho) miedo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(</a:t>
            </a:r>
            <a:r>
              <a:rPr lang="es-ES" b="1" dirty="0" err="1" smtClean="0"/>
              <a:t>very</a:t>
            </a:r>
            <a:r>
              <a:rPr lang="es-ES" b="1" dirty="0" smtClean="0"/>
              <a:t>)  </a:t>
            </a:r>
            <a:r>
              <a:rPr lang="es-ES" b="1" dirty="0" err="1" smtClean="0"/>
              <a:t>afraid</a:t>
            </a:r>
            <a:endParaRPr lang="es-ES" b="1" dirty="0" smtClean="0"/>
          </a:p>
          <a:p>
            <a:r>
              <a:rPr lang="es-ES" b="1" dirty="0" smtClean="0"/>
              <a:t>Tener (mucho) cuidado	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(</a:t>
            </a:r>
            <a:r>
              <a:rPr lang="es-ES" b="1" dirty="0" err="1" smtClean="0"/>
              <a:t>very</a:t>
            </a:r>
            <a:r>
              <a:rPr lang="es-ES" b="1" dirty="0" smtClean="0"/>
              <a:t>) </a:t>
            </a:r>
            <a:r>
              <a:rPr lang="es-ES" b="1" dirty="0" err="1" smtClean="0"/>
              <a:t>careful</a:t>
            </a:r>
            <a:endParaRPr lang="es-ES" b="1" dirty="0" smtClean="0"/>
          </a:p>
          <a:p>
            <a:r>
              <a:rPr lang="es-ES" b="1" dirty="0" smtClean="0"/>
              <a:t>Tener sentido		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make</a:t>
            </a:r>
            <a:r>
              <a:rPr lang="es-ES" b="1" dirty="0" smtClean="0"/>
              <a:t> </a:t>
            </a:r>
            <a:r>
              <a:rPr lang="es-ES" b="1" dirty="0" err="1" smtClean="0"/>
              <a:t>sense</a:t>
            </a:r>
            <a:r>
              <a:rPr lang="es-ES" b="1" dirty="0" smtClean="0"/>
              <a:t>.</a:t>
            </a:r>
            <a:endParaRPr lang="en-US" b="1" dirty="0" smtClean="0"/>
          </a:p>
          <a:p>
            <a:r>
              <a:rPr lang="es-ES" b="1" dirty="0" smtClean="0"/>
              <a:t>Tener razón	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</a:t>
            </a:r>
            <a:r>
              <a:rPr lang="es-ES" b="1" dirty="0" err="1" smtClean="0"/>
              <a:t>right</a:t>
            </a:r>
            <a:endParaRPr lang="en-US" b="1" dirty="0" smtClean="0"/>
          </a:p>
          <a:p>
            <a:r>
              <a:rPr lang="es-ES" b="1" dirty="0" smtClean="0"/>
              <a:t>Tener # años	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# </a:t>
            </a:r>
            <a:r>
              <a:rPr lang="es-ES" b="1" dirty="0" err="1" smtClean="0"/>
              <a:t>years</a:t>
            </a:r>
            <a:r>
              <a:rPr lang="es-ES" b="1" dirty="0" smtClean="0"/>
              <a:t> </a:t>
            </a:r>
            <a:r>
              <a:rPr lang="es-ES" b="1" dirty="0" err="1" smtClean="0"/>
              <a:t>old</a:t>
            </a:r>
            <a:endParaRPr lang="en-US" b="1" dirty="0" smtClean="0"/>
          </a:p>
          <a:p>
            <a:r>
              <a:rPr lang="es-ES" b="1" dirty="0" smtClean="0"/>
              <a:t> </a:t>
            </a:r>
            <a:r>
              <a:rPr lang="es-ES" b="1" dirty="0" smtClean="0"/>
              <a:t>Tener ganas</a:t>
            </a:r>
            <a:r>
              <a:rPr lang="es-ES" b="1" dirty="0" smtClean="0"/>
              <a:t>	</a:t>
            </a:r>
            <a:r>
              <a:rPr lang="es-ES" b="1" dirty="0" smtClean="0"/>
              <a:t>	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feel</a:t>
            </a:r>
            <a:r>
              <a:rPr lang="es-ES" b="1" dirty="0" smtClean="0"/>
              <a:t> </a:t>
            </a:r>
            <a:r>
              <a:rPr lang="es-ES" b="1" dirty="0" err="1" smtClean="0"/>
              <a:t>like</a:t>
            </a:r>
            <a:endParaRPr lang="es-ES" b="1" dirty="0" smtClean="0"/>
          </a:p>
          <a:p>
            <a:r>
              <a:rPr lang="es-ES" b="1" dirty="0" smtClean="0"/>
              <a:t>Tener (mucha) suerte	</a:t>
            </a:r>
            <a:r>
              <a:rPr lang="es-ES" b="1" dirty="0" smtClean="0"/>
              <a:t>	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(</a:t>
            </a:r>
            <a:r>
              <a:rPr lang="es-ES" b="1" dirty="0" err="1" smtClean="0"/>
              <a:t>very</a:t>
            </a:r>
            <a:r>
              <a:rPr lang="es-ES" b="1" dirty="0" smtClean="0"/>
              <a:t>) </a:t>
            </a:r>
            <a:r>
              <a:rPr lang="es-ES" b="1" dirty="0" err="1" smtClean="0"/>
              <a:t>lucky</a:t>
            </a:r>
            <a:endParaRPr lang="es-ES" b="1" dirty="0" smtClean="0"/>
          </a:p>
          <a:p>
            <a:pPr>
              <a:buNone/>
            </a:pPr>
            <a:r>
              <a:rPr lang="es-ES" dirty="0" smtClean="0"/>
              <a:t>	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These expressions are idiomatic and do not translate literally from English.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Tengo</a:t>
            </a:r>
            <a:r>
              <a:rPr lang="en-US" dirty="0" smtClean="0"/>
              <a:t> </a:t>
            </a:r>
            <a:r>
              <a:rPr lang="en-US" dirty="0" err="1" smtClean="0"/>
              <a:t>mucha</a:t>
            </a:r>
            <a:r>
              <a:rPr lang="en-US" dirty="0" smtClean="0"/>
              <a:t> </a:t>
            </a:r>
            <a:r>
              <a:rPr lang="en-US" dirty="0" err="1" smtClean="0"/>
              <a:t>hambre</a:t>
            </a:r>
            <a:r>
              <a:rPr lang="en-US" dirty="0" smtClean="0"/>
              <a:t> = I have much hunger)</a:t>
            </a:r>
          </a:p>
          <a:p>
            <a:endParaRPr lang="en-US" dirty="0" smtClean="0"/>
          </a:p>
          <a:p>
            <a:r>
              <a:rPr lang="en-US" dirty="0" smtClean="0"/>
              <a:t>The word following “</a:t>
            </a:r>
            <a:r>
              <a:rPr lang="en-US" dirty="0" err="1" smtClean="0"/>
              <a:t>tener</a:t>
            </a:r>
            <a:r>
              <a:rPr lang="en-US" dirty="0" smtClean="0"/>
              <a:t>” </a:t>
            </a:r>
            <a:r>
              <a:rPr lang="en-US" dirty="0" smtClean="0"/>
              <a:t>is a </a:t>
            </a:r>
            <a:r>
              <a:rPr lang="en-US" dirty="0" smtClean="0"/>
              <a:t>noun, not an adjective therefore “mucho/a” and “</a:t>
            </a:r>
            <a:r>
              <a:rPr lang="en-US" dirty="0" err="1" smtClean="0"/>
              <a:t>poco</a:t>
            </a:r>
            <a:r>
              <a:rPr lang="en-US" dirty="0" smtClean="0"/>
              <a:t>/a” are used </a:t>
            </a:r>
            <a:r>
              <a:rPr lang="en-US" dirty="0" smtClean="0"/>
              <a:t>with them.  Not “</a:t>
            </a:r>
            <a:r>
              <a:rPr lang="en-US" dirty="0" err="1" smtClean="0"/>
              <a:t>muy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Because they are nouns they also have a gender.  All of them are masculine except for </a:t>
            </a:r>
            <a:r>
              <a:rPr lang="en-US" i="1" dirty="0" err="1" smtClean="0"/>
              <a:t>hambre</a:t>
            </a:r>
            <a:r>
              <a:rPr lang="en-US" i="1" dirty="0" smtClean="0"/>
              <a:t> ,</a:t>
            </a:r>
            <a:r>
              <a:rPr lang="en-US" i="1" dirty="0" err="1" smtClean="0"/>
              <a:t>sed</a:t>
            </a:r>
            <a:r>
              <a:rPr lang="en-US" i="1" dirty="0" smtClean="0"/>
              <a:t>, </a:t>
            </a:r>
            <a:r>
              <a:rPr lang="en-US" i="1" dirty="0" err="1" smtClean="0"/>
              <a:t>suerte</a:t>
            </a:r>
            <a:r>
              <a:rPr lang="en-US" i="1" dirty="0" smtClean="0"/>
              <a:t>, </a:t>
            </a:r>
            <a:r>
              <a:rPr lang="en-US" i="1" dirty="0" err="1" smtClean="0"/>
              <a:t>prisa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raz</a:t>
            </a:r>
            <a:r>
              <a:rPr lang="es-ES" i="1" dirty="0" err="1" smtClean="0"/>
              <a:t>ón</a:t>
            </a:r>
            <a:r>
              <a:rPr lang="en-US" i="1" dirty="0" smtClean="0"/>
              <a:t> </a:t>
            </a:r>
            <a:r>
              <a:rPr lang="en-US" dirty="0" smtClean="0"/>
              <a:t>which are feminine, and </a:t>
            </a:r>
            <a:r>
              <a:rPr lang="en-US" i="1" dirty="0" err="1" smtClean="0"/>
              <a:t>ganas</a:t>
            </a:r>
            <a:r>
              <a:rPr lang="en-US" dirty="0" smtClean="0"/>
              <a:t> which is feminine plural</a:t>
            </a:r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equivalent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“I am </a:t>
            </a:r>
            <a:r>
              <a:rPr lang="es-ES" dirty="0" err="1" smtClean="0"/>
              <a:t>wrong</a:t>
            </a:r>
            <a:r>
              <a:rPr lang="es-ES" dirty="0" smtClean="0"/>
              <a:t>” </a:t>
            </a:r>
            <a:r>
              <a:rPr lang="es-ES" dirty="0" err="1" smtClean="0"/>
              <a:t>is</a:t>
            </a:r>
            <a:r>
              <a:rPr lang="es-ES" dirty="0" smtClean="0"/>
              <a:t> “estoy equivocado/a” </a:t>
            </a:r>
            <a:r>
              <a:rPr lang="es-ES" dirty="0" err="1" smtClean="0"/>
              <a:t>or</a:t>
            </a:r>
            <a:r>
              <a:rPr lang="es-ES" dirty="0" smtClean="0"/>
              <a:t> “no tengo razón”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¿Tienes frío?</a:t>
            </a:r>
          </a:p>
          <a:p>
            <a:r>
              <a:rPr lang="es-ES" dirty="0" smtClean="0"/>
              <a:t>Sí,  </a:t>
            </a:r>
            <a:r>
              <a:rPr lang="es-ES" dirty="0" smtClean="0"/>
              <a:t>tengo </a:t>
            </a:r>
            <a:r>
              <a:rPr lang="es-ES" dirty="0" smtClean="0"/>
              <a:t>mucho </a:t>
            </a:r>
            <a:r>
              <a:rPr lang="es-ES" dirty="0" smtClean="0"/>
              <a:t>frío.   No tengo mi chaqueta.</a:t>
            </a:r>
          </a:p>
          <a:p>
            <a:endParaRPr lang="es-ES" dirty="0" smtClean="0"/>
          </a:p>
          <a:p>
            <a:r>
              <a:rPr lang="es-ES" dirty="0" smtClean="0"/>
              <a:t>¿</a:t>
            </a:r>
            <a:r>
              <a:rPr lang="es-ES" dirty="0" smtClean="0"/>
              <a:t>Desean</a:t>
            </a:r>
            <a:r>
              <a:rPr lang="es-ES" dirty="0" smtClean="0"/>
              <a:t> </a:t>
            </a:r>
            <a:r>
              <a:rPr lang="es-ES" dirty="0" smtClean="0"/>
              <a:t>comer un poco de pollo?</a:t>
            </a:r>
          </a:p>
          <a:p>
            <a:r>
              <a:rPr lang="es-ES" dirty="0" smtClean="0"/>
              <a:t>-Sí, tenemos mucha hambre.  </a:t>
            </a:r>
          </a:p>
          <a:p>
            <a:endParaRPr lang="es-ES" dirty="0" smtClean="0"/>
          </a:p>
          <a:p>
            <a:r>
              <a:rPr lang="es-ES" dirty="0" smtClean="0"/>
              <a:t>¿Cuántos años tiene tu abuela?</a:t>
            </a:r>
          </a:p>
          <a:p>
            <a:r>
              <a:rPr lang="es-ES" dirty="0" smtClean="0"/>
              <a:t>Mi abuela tiene </a:t>
            </a:r>
            <a:r>
              <a:rPr lang="es-ES" dirty="0" smtClean="0"/>
              <a:t>ochenta y cinco años.</a:t>
            </a:r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180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Expresiones con tener</vt:lpstr>
      <vt:lpstr>The following expression use “tener” for “to be” </vt:lpstr>
      <vt:lpstr>Slide 3</vt:lpstr>
      <vt:lpstr>Ejemplos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Expresiones con tener</dc:title>
  <dc:creator>User</dc:creator>
  <cp:lastModifiedBy>User</cp:lastModifiedBy>
  <cp:revision>7</cp:revision>
  <dcterms:created xsi:type="dcterms:W3CDTF">2009-11-02T17:25:44Z</dcterms:created>
  <dcterms:modified xsi:type="dcterms:W3CDTF">2010-01-27T22:15:58Z</dcterms:modified>
</cp:coreProperties>
</file>