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2/10/2010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2/10/2010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Ir</a:t>
            </a:r>
            <a:r>
              <a:rPr lang="es-ES" dirty="0" smtClean="0"/>
              <a:t>, Dar and </a:t>
            </a:r>
            <a:r>
              <a:rPr lang="es-ES" dirty="0" smtClean="0"/>
              <a:t>Estar:  </a:t>
            </a:r>
            <a:r>
              <a:rPr lang="es-ES" dirty="0" err="1" smtClean="0"/>
              <a:t>oy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</a:t>
            </a:r>
            <a:r>
              <a:rPr lang="en-US" dirty="0" smtClean="0"/>
              <a:t> a:  future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Like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, “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”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smtClean="0"/>
              <a:t>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r>
              <a:rPr lang="es-ES" dirty="0" smtClean="0"/>
              <a:t> tense.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Ir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conjugated</a:t>
            </a:r>
            <a:r>
              <a:rPr lang="es-ES" dirty="0" smtClean="0"/>
              <a:t>,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“a” and 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unconjugated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: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¿Qué vas a hacer mañana?</a:t>
            </a:r>
          </a:p>
          <a:p>
            <a:r>
              <a:rPr lang="es-ES" dirty="0" smtClean="0"/>
              <a:t>-Voy a limpiar la casa, y mi esposo va a trabajar en la oficina</a:t>
            </a:r>
            <a:endParaRPr lang="es-ES" dirty="0" smtClean="0"/>
          </a:p>
          <a:p>
            <a:endParaRPr lang="es-ES" i="1" dirty="0" smtClean="0"/>
          </a:p>
          <a:p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smtClean="0"/>
              <a:t>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do </a:t>
            </a:r>
            <a:r>
              <a:rPr lang="es-ES" i="1" dirty="0" err="1" smtClean="0"/>
              <a:t>tomorrow</a:t>
            </a:r>
            <a:r>
              <a:rPr lang="es-ES" i="1" dirty="0" smtClean="0"/>
              <a:t>?</a:t>
            </a:r>
          </a:p>
          <a:p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clean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house</a:t>
            </a:r>
            <a:r>
              <a:rPr lang="es-ES" i="1" dirty="0" smtClean="0"/>
              <a:t> and my </a:t>
            </a:r>
            <a:r>
              <a:rPr lang="es-ES" i="1" dirty="0" err="1" smtClean="0"/>
              <a:t>husband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work</a:t>
            </a:r>
            <a:r>
              <a:rPr lang="es-ES" i="1" dirty="0" smtClean="0"/>
              <a:t> </a:t>
            </a:r>
            <a:r>
              <a:rPr lang="es-ES" i="1" dirty="0" smtClean="0"/>
              <a:t>in </a:t>
            </a:r>
            <a:r>
              <a:rPr lang="es-ES" i="1" dirty="0" err="1" smtClean="0"/>
              <a:t>the</a:t>
            </a:r>
            <a:r>
              <a:rPr lang="es-ES" i="1" dirty="0" smtClean="0"/>
              <a:t> office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Ir		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Voy		</a:t>
            </a:r>
            <a:r>
              <a:rPr lang="es-ES" i="1" dirty="0" smtClean="0"/>
              <a:t>I </a:t>
            </a:r>
            <a:r>
              <a:rPr lang="es-ES" i="1" dirty="0" err="1" smtClean="0"/>
              <a:t>go</a:t>
            </a:r>
            <a:r>
              <a:rPr lang="es-ES" dirty="0" smtClean="0"/>
              <a:t>	</a:t>
            </a:r>
          </a:p>
          <a:p>
            <a:r>
              <a:rPr lang="es-ES" dirty="0" smtClean="0"/>
              <a:t>Tú			Vas		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Él/ella/Ud.		Va		</a:t>
            </a:r>
            <a:r>
              <a:rPr lang="es-ES" i="1" dirty="0" smtClean="0"/>
              <a:t>He/</a:t>
            </a:r>
            <a:r>
              <a:rPr lang="es-ES" i="1" dirty="0" err="1" smtClean="0"/>
              <a:t>she</a:t>
            </a:r>
            <a:r>
              <a:rPr lang="es-ES" i="1" dirty="0" smtClean="0"/>
              <a:t> </a:t>
            </a:r>
            <a:r>
              <a:rPr lang="es-ES" i="1" dirty="0" err="1" smtClean="0"/>
              <a:t>goes</a:t>
            </a:r>
            <a:endParaRPr lang="es-ES" i="1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Nosotros		Vamos	</a:t>
            </a:r>
            <a:r>
              <a:rPr lang="es-ES" i="1" dirty="0" err="1" smtClean="0"/>
              <a:t>We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Van		</a:t>
            </a:r>
            <a:r>
              <a:rPr lang="es-ES" i="1" dirty="0" err="1" smtClean="0"/>
              <a:t>They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i="1" dirty="0" err="1" smtClean="0"/>
              <a:t>You</a:t>
            </a:r>
            <a:r>
              <a:rPr lang="es-ES" i="1" dirty="0" smtClean="0"/>
              <a:t> (pl.) </a:t>
            </a:r>
            <a:r>
              <a:rPr lang="es-ES" i="1" dirty="0" err="1" smtClean="0"/>
              <a:t>go</a:t>
            </a:r>
            <a:r>
              <a:rPr lang="es-ES" i="1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Ir </a:t>
            </a:r>
            <a:r>
              <a:rPr lang="es-ES" dirty="0" err="1" smtClean="0"/>
              <a:t>cont´d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“ir” </a:t>
            </a:r>
            <a:r>
              <a:rPr lang="es-ES" dirty="0" err="1" smtClean="0"/>
              <a:t>is</a:t>
            </a:r>
            <a:r>
              <a:rPr lang="es-ES" dirty="0" smtClean="0"/>
              <a:t> irregular </a:t>
            </a:r>
            <a:r>
              <a:rPr lang="es-ES" dirty="0" err="1" smtClean="0"/>
              <a:t>both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of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err="1" smtClean="0"/>
              <a:t>infinitive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(</a:t>
            </a:r>
            <a:r>
              <a:rPr lang="es-ES" dirty="0" err="1" smtClean="0"/>
              <a:t>which</a:t>
            </a:r>
            <a:r>
              <a:rPr lang="es-ES" dirty="0" smtClean="0"/>
              <a:t> looks </a:t>
            </a:r>
            <a:r>
              <a:rPr lang="es-ES" dirty="0" err="1" smtClean="0"/>
              <a:t>nothing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conjugated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) and </a:t>
            </a:r>
            <a:r>
              <a:rPr lang="es-ES" dirty="0" err="1" smtClean="0"/>
              <a:t>because</a:t>
            </a:r>
            <a:r>
              <a:rPr lang="es-ES" dirty="0" smtClean="0"/>
              <a:t> of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smtClean="0"/>
              <a:t>irregular yo -</a:t>
            </a:r>
            <a:r>
              <a:rPr lang="es-ES" dirty="0" err="1" smtClean="0"/>
              <a:t>oy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</a:t>
            </a:r>
            <a:r>
              <a:rPr lang="es-ES" dirty="0" smtClean="0"/>
              <a:t>place,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a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r>
              <a:rPr lang="es-ES" dirty="0" smtClean="0"/>
              <a:t>.  (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)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Vamos al parque.  </a:t>
            </a:r>
          </a:p>
          <a:p>
            <a:r>
              <a:rPr lang="es-ES" dirty="0" smtClean="0"/>
              <a:t>Elena va al cine. </a:t>
            </a:r>
          </a:p>
          <a:p>
            <a:r>
              <a:rPr lang="es-ES" dirty="0" smtClean="0"/>
              <a:t> Mis padres van a la montaña.</a:t>
            </a:r>
          </a:p>
          <a:p>
            <a:r>
              <a:rPr lang="es-ES" dirty="0" smtClean="0"/>
              <a:t>Tengo que ir a la casa.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</a:t>
            </a:r>
            <a:r>
              <a:rPr lang="en-US" dirty="0" smtClean="0"/>
              <a:t> and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preposition “a” is also added to the word “</a:t>
            </a:r>
            <a:r>
              <a:rPr lang="en-US" dirty="0" err="1" smtClean="0"/>
              <a:t>donde</a:t>
            </a:r>
            <a:r>
              <a:rPr lang="en-US" dirty="0" smtClean="0"/>
              <a:t>” when </a:t>
            </a:r>
            <a:r>
              <a:rPr lang="en-US" dirty="0" smtClean="0"/>
              <a:t>“</a:t>
            </a:r>
            <a:r>
              <a:rPr lang="en-US" dirty="0" err="1" smtClean="0"/>
              <a:t>Ir</a:t>
            </a:r>
            <a:r>
              <a:rPr lang="en-US" dirty="0" smtClean="0"/>
              <a:t>” </a:t>
            </a:r>
            <a:r>
              <a:rPr lang="en-US" dirty="0" smtClean="0"/>
              <a:t>is used </a:t>
            </a:r>
            <a:r>
              <a:rPr lang="en-US" dirty="0" smtClean="0"/>
              <a:t>in a “where” question.</a:t>
            </a:r>
            <a:endParaRPr lang="en-US" dirty="0" smtClean="0"/>
          </a:p>
          <a:p>
            <a:endParaRPr lang="en-US" dirty="0" smtClean="0"/>
          </a:p>
          <a:p>
            <a:r>
              <a:rPr lang="es-ES" dirty="0" smtClean="0"/>
              <a:t>¿Adónde van ustedes esta noche?</a:t>
            </a:r>
          </a:p>
          <a:p>
            <a:r>
              <a:rPr lang="es-ES" dirty="0" smtClean="0"/>
              <a:t>-Vamos a la fiesta de Carlos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¿Adónde vas después de la clase?</a:t>
            </a:r>
          </a:p>
          <a:p>
            <a:r>
              <a:rPr lang="es-ES" dirty="0" smtClean="0"/>
              <a:t>-Voy a la casa.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Dar					To give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Doy		I </a:t>
            </a:r>
            <a:r>
              <a:rPr lang="es-ES" dirty="0" err="1" smtClean="0"/>
              <a:t>give</a:t>
            </a:r>
            <a:r>
              <a:rPr lang="es-ES" dirty="0" smtClean="0"/>
              <a:t>	</a:t>
            </a:r>
          </a:p>
          <a:p>
            <a:r>
              <a:rPr lang="es-ES" dirty="0" smtClean="0"/>
              <a:t>Tú			Das		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Él/ella/Ud.		Da		He/</a:t>
            </a:r>
            <a:r>
              <a:rPr lang="es-ES" dirty="0" err="1" smtClean="0"/>
              <a:t>she</a:t>
            </a:r>
            <a:r>
              <a:rPr lang="es-ES" dirty="0" smtClean="0"/>
              <a:t>/</a:t>
            </a:r>
            <a:r>
              <a:rPr lang="es-ES" dirty="0" err="1" smtClean="0"/>
              <a:t>gives</a:t>
            </a:r>
            <a:endParaRPr lang="es-ES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Nosotros		Damos	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Vosotros		Dais		</a:t>
            </a:r>
            <a:r>
              <a:rPr lang="es-ES" dirty="0" err="1" smtClean="0"/>
              <a:t>You</a:t>
            </a:r>
            <a:r>
              <a:rPr lang="es-ES" dirty="0" smtClean="0"/>
              <a:t> (pl.)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Dan		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 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 (pl.) </a:t>
            </a:r>
            <a:r>
              <a:rPr lang="es-ES" dirty="0" err="1" smtClean="0"/>
              <a:t>give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verb “Dar” has an irregular </a:t>
            </a:r>
            <a:r>
              <a:rPr lang="en-US" dirty="0" err="1" smtClean="0"/>
              <a:t>yo</a:t>
            </a:r>
            <a:r>
              <a:rPr lang="en-US" dirty="0" smtClean="0"/>
              <a:t>.  “</a:t>
            </a:r>
            <a:r>
              <a:rPr lang="en-US" dirty="0" err="1" smtClean="0"/>
              <a:t>oy</a:t>
            </a:r>
            <a:r>
              <a:rPr lang="en-US" dirty="0" smtClean="0"/>
              <a:t>”  It is also irregular in the past tense.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“Dar” is often used </a:t>
            </a:r>
            <a:r>
              <a:rPr lang="en-US" dirty="0" smtClean="0"/>
              <a:t>in idiomatic expressions.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Dar </a:t>
            </a:r>
            <a:r>
              <a:rPr lang="en-US" dirty="0" err="1" smtClean="0"/>
              <a:t>una</a:t>
            </a:r>
            <a:r>
              <a:rPr lang="en-US" dirty="0" smtClean="0"/>
              <a:t> fiesta	</a:t>
            </a:r>
            <a:r>
              <a:rPr lang="en-US" dirty="0" smtClean="0"/>
              <a:t>	</a:t>
            </a:r>
            <a:r>
              <a:rPr lang="en-US" i="1" dirty="0" smtClean="0"/>
              <a:t>have a party</a:t>
            </a:r>
            <a:r>
              <a:rPr lang="en-US" i="1" dirty="0" smtClean="0"/>
              <a:t>	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Dar un </a:t>
            </a:r>
            <a:r>
              <a:rPr lang="en-US" dirty="0" err="1" smtClean="0"/>
              <a:t>paseo</a:t>
            </a:r>
            <a:r>
              <a:rPr lang="en-US" dirty="0" smtClean="0"/>
              <a:t>  	</a:t>
            </a:r>
            <a:r>
              <a:rPr lang="en-US" dirty="0" smtClean="0"/>
              <a:t>	</a:t>
            </a:r>
            <a:r>
              <a:rPr lang="en-US" i="1" dirty="0" smtClean="0"/>
              <a:t>take a walk</a:t>
            </a:r>
            <a:r>
              <a:rPr lang="en-US" dirty="0" smtClean="0"/>
              <a:t>		</a:t>
            </a:r>
            <a:endParaRPr lang="en-US" dirty="0" smtClean="0"/>
          </a:p>
          <a:p>
            <a:r>
              <a:rPr lang="en-US" dirty="0" smtClean="0"/>
              <a:t>Dar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vuelta</a:t>
            </a:r>
            <a:r>
              <a:rPr lang="en-US" dirty="0" smtClean="0"/>
              <a:t>		</a:t>
            </a:r>
            <a:r>
              <a:rPr lang="en-US" i="1" dirty="0" smtClean="0"/>
              <a:t>turn around.</a:t>
            </a:r>
          </a:p>
          <a:p>
            <a:endParaRPr lang="en-US" i="1" dirty="0" smtClean="0"/>
          </a:p>
          <a:p>
            <a:r>
              <a:rPr lang="es-ES" dirty="0" smtClean="0"/>
              <a:t>¿Ustedes dan muchas fiestas en su casa?</a:t>
            </a:r>
          </a:p>
          <a:p>
            <a:r>
              <a:rPr lang="es-ES" dirty="0" smtClean="0"/>
              <a:t>Sí, damos una fiesta todos los fines de semana.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Estar</a:t>
            </a:r>
            <a:r>
              <a:rPr lang="en-US" dirty="0" smtClean="0"/>
              <a:t>			</a:t>
            </a:r>
            <a:r>
              <a:rPr lang="en-US" dirty="0" smtClean="0"/>
              <a:t>To </a:t>
            </a:r>
            <a:r>
              <a:rPr lang="en-US" dirty="0" smtClean="0"/>
              <a:t>be </a:t>
            </a:r>
            <a:r>
              <a:rPr lang="en-US" dirty="0" smtClean="0"/>
              <a:t>(</a:t>
            </a:r>
            <a:r>
              <a:rPr lang="en-US" dirty="0" smtClean="0"/>
              <a:t>temporary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Estoy		I am	</a:t>
            </a:r>
          </a:p>
          <a:p>
            <a:r>
              <a:rPr lang="es-ES" dirty="0" smtClean="0"/>
              <a:t>Tú			Estás		</a:t>
            </a:r>
            <a:r>
              <a:rPr lang="es-ES" dirty="0" err="1" smtClean="0"/>
              <a:t>You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Él/ella/Ud.		Está		He/</a:t>
            </a:r>
            <a:r>
              <a:rPr lang="es-ES" dirty="0" err="1" smtClean="0"/>
              <a:t>she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                                                      </a:t>
            </a:r>
          </a:p>
          <a:p>
            <a:r>
              <a:rPr lang="es-ES" dirty="0" smtClean="0"/>
              <a:t>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Nosotros		Estamos	</a:t>
            </a:r>
            <a:r>
              <a:rPr lang="es-ES" dirty="0" err="1" smtClean="0"/>
              <a:t>We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Están		</a:t>
            </a:r>
            <a:r>
              <a:rPr lang="es-ES" dirty="0" err="1" smtClean="0"/>
              <a:t>They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 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(pl.) are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Estar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Estar has </a:t>
            </a:r>
            <a:r>
              <a:rPr lang="es-ES" dirty="0" err="1" smtClean="0"/>
              <a:t>an</a:t>
            </a:r>
            <a:r>
              <a:rPr lang="es-ES" dirty="0" smtClean="0"/>
              <a:t> irregular “</a:t>
            </a:r>
            <a:r>
              <a:rPr lang="es-ES" dirty="0" err="1" smtClean="0"/>
              <a:t>oy</a:t>
            </a:r>
            <a:r>
              <a:rPr lang="es-ES" dirty="0" smtClean="0"/>
              <a:t>” yo.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has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conjugation</a:t>
            </a:r>
            <a:r>
              <a:rPr lang="es-ES" dirty="0" smtClean="0"/>
              <a:t> </a:t>
            </a:r>
            <a:r>
              <a:rPr lang="es-ES" dirty="0" err="1" smtClean="0"/>
              <a:t>except</a:t>
            </a:r>
            <a:r>
              <a:rPr lang="es-ES" dirty="0" smtClean="0"/>
              <a:t> “nosotros”.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Estar </a:t>
            </a:r>
            <a:r>
              <a:rPr lang="es-ES" dirty="0" err="1" smtClean="0"/>
              <a:t>refers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emotional</a:t>
            </a:r>
            <a:r>
              <a:rPr lang="es-ES" dirty="0" smtClean="0"/>
              <a:t> </a:t>
            </a:r>
            <a:r>
              <a:rPr lang="es-ES" dirty="0" err="1" smtClean="0"/>
              <a:t>states</a:t>
            </a:r>
            <a:r>
              <a:rPr lang="es-ES" dirty="0" smtClean="0"/>
              <a:t>,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conditions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location</a:t>
            </a:r>
            <a:r>
              <a:rPr lang="es-ES" dirty="0" smtClean="0"/>
              <a:t>. 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Estoy cansada.  		</a:t>
            </a:r>
            <a:r>
              <a:rPr lang="es-ES" i="1" dirty="0" err="1" smtClean="0"/>
              <a:t>I’m</a:t>
            </a:r>
            <a:r>
              <a:rPr lang="es-ES" i="1" dirty="0" smtClean="0"/>
              <a:t> </a:t>
            </a:r>
            <a:r>
              <a:rPr lang="es-ES" i="1" dirty="0" err="1" smtClean="0"/>
              <a:t>tired</a:t>
            </a:r>
            <a:endParaRPr lang="es-ES" dirty="0" smtClean="0"/>
          </a:p>
          <a:p>
            <a:r>
              <a:rPr lang="es-ES" dirty="0" smtClean="0"/>
              <a:t>Estamos en casa		</a:t>
            </a:r>
            <a:r>
              <a:rPr lang="es-ES" i="1" dirty="0" err="1" smtClean="0"/>
              <a:t>We’re</a:t>
            </a:r>
            <a:r>
              <a:rPr lang="es-ES" i="1" dirty="0" smtClean="0"/>
              <a:t> at home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Ser </a:t>
            </a:r>
            <a:r>
              <a:rPr lang="es-ES" dirty="0" smtClean="0"/>
              <a:t>describes </a:t>
            </a:r>
            <a:r>
              <a:rPr lang="es-ES" dirty="0" err="1" smtClean="0"/>
              <a:t>permanent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</a:t>
            </a:r>
            <a:r>
              <a:rPr lang="es-ES" dirty="0" smtClean="0"/>
              <a:t>as </a:t>
            </a:r>
            <a:r>
              <a:rPr lang="es-ES" dirty="0" err="1" smtClean="0"/>
              <a:t>personality</a:t>
            </a:r>
            <a:r>
              <a:rPr lang="es-ES" dirty="0" smtClean="0"/>
              <a:t>, </a:t>
            </a:r>
            <a:r>
              <a:rPr lang="es-ES" dirty="0" err="1" smtClean="0"/>
              <a:t>nationality</a:t>
            </a:r>
            <a:r>
              <a:rPr lang="es-ES" dirty="0" smtClean="0"/>
              <a:t>, </a:t>
            </a:r>
            <a:r>
              <a:rPr lang="es-ES" dirty="0" err="1" smtClean="0"/>
              <a:t>origin</a:t>
            </a:r>
            <a:r>
              <a:rPr lang="es-ES" dirty="0" smtClean="0"/>
              <a:t>, </a:t>
            </a:r>
            <a:r>
              <a:rPr lang="es-ES" dirty="0" err="1" smtClean="0"/>
              <a:t>gender</a:t>
            </a:r>
            <a:r>
              <a:rPr lang="es-ES" dirty="0" smtClean="0"/>
              <a:t>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occupation</a:t>
            </a:r>
            <a:r>
              <a:rPr lang="es-ES" dirty="0" smtClean="0"/>
              <a:t>, 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Soy canadiense.		</a:t>
            </a:r>
            <a:r>
              <a:rPr lang="es-ES" i="1" dirty="0" err="1" smtClean="0"/>
              <a:t>I’m</a:t>
            </a:r>
            <a:r>
              <a:rPr lang="es-ES" i="1" dirty="0" smtClean="0"/>
              <a:t> Canadian</a:t>
            </a:r>
          </a:p>
          <a:p>
            <a:r>
              <a:rPr lang="es-ES" dirty="0" smtClean="0"/>
              <a:t>Somos estudiantes.	</a:t>
            </a:r>
            <a:r>
              <a:rPr lang="es-ES" i="1" dirty="0" err="1" smtClean="0"/>
              <a:t>We’re</a:t>
            </a:r>
            <a:r>
              <a:rPr lang="es-ES" i="1" dirty="0" smtClean="0"/>
              <a:t> </a:t>
            </a:r>
            <a:r>
              <a:rPr lang="es-ES" i="1" dirty="0" err="1" smtClean="0"/>
              <a:t>students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47360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 smtClean="0"/>
              <a:t>Cómo eres?          	</a:t>
            </a:r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?</a:t>
            </a:r>
          </a:p>
          <a:p>
            <a:r>
              <a:rPr lang="es-ES" dirty="0" smtClean="0"/>
              <a:t>                                	(</a:t>
            </a:r>
            <a:r>
              <a:rPr lang="es-ES" dirty="0" err="1" smtClean="0"/>
              <a:t>physically</a:t>
            </a:r>
            <a:r>
              <a:rPr lang="es-ES" dirty="0" smtClean="0"/>
              <a:t>/</a:t>
            </a:r>
            <a:r>
              <a:rPr lang="es-ES" dirty="0" err="1" smtClean="0"/>
              <a:t>personality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¿De dónde eres?	</a:t>
            </a:r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?</a:t>
            </a:r>
          </a:p>
          <a:p>
            <a:r>
              <a:rPr lang="es-ES" dirty="0" smtClean="0"/>
              <a:t>                                     (</a:t>
            </a:r>
            <a:r>
              <a:rPr lang="es-ES" dirty="0" err="1" smtClean="0"/>
              <a:t>Origin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¿Cómo estás?		</a:t>
            </a:r>
            <a:r>
              <a:rPr lang="es-ES" dirty="0" err="1" smtClean="0"/>
              <a:t>How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? (</a:t>
            </a:r>
            <a:r>
              <a:rPr lang="es-ES" dirty="0" err="1" smtClean="0"/>
              <a:t>feeling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¿Dónde estás?		</a:t>
            </a:r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? (</a:t>
            </a:r>
            <a:r>
              <a:rPr lang="es-ES" dirty="0" err="1" smtClean="0"/>
              <a:t>location</a:t>
            </a:r>
            <a:r>
              <a:rPr lang="es-E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</TotalTime>
  <Words>306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Ir, Dar and Estar:  oy verbs  </vt:lpstr>
      <vt:lpstr>Ir     To go</vt:lpstr>
      <vt:lpstr>Ir cont´d</vt:lpstr>
      <vt:lpstr>Ir and A</vt:lpstr>
      <vt:lpstr>Dar     To give</vt:lpstr>
      <vt:lpstr>Dar cont’d </vt:lpstr>
      <vt:lpstr>Estar   To be (temporary)</vt:lpstr>
      <vt:lpstr>Estar cont´d </vt:lpstr>
      <vt:lpstr>Slide 9</vt:lpstr>
      <vt:lpstr>Ir a:  future tense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Verbos Ir, Dar and Estar</dc:title>
  <dc:creator>User</dc:creator>
  <cp:lastModifiedBy>User</cp:lastModifiedBy>
  <cp:revision>8</cp:revision>
  <dcterms:created xsi:type="dcterms:W3CDTF">2009-10-28T16:09:43Z</dcterms:created>
  <dcterms:modified xsi:type="dcterms:W3CDTF">2010-02-11T00:00:16Z</dcterms:modified>
</cp:coreProperties>
</file>