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10/26/2011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Preposiciones</a:t>
            </a:r>
            <a:r>
              <a:rPr lang="en-US" dirty="0" smtClean="0"/>
              <a:t> y </a:t>
            </a:r>
            <a:r>
              <a:rPr lang="en-US" dirty="0" err="1" smtClean="0"/>
              <a:t>objetos</a:t>
            </a:r>
            <a:r>
              <a:rPr lang="en-US" dirty="0" smtClean="0"/>
              <a:t> de </a:t>
            </a:r>
            <a:r>
              <a:rPr lang="en-US" dirty="0" err="1" smtClean="0"/>
              <a:t>preposiciones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Prepositions and Objects of Prepositions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preposición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palabra</a:t>
            </a:r>
            <a:r>
              <a:rPr lang="en-US" dirty="0" smtClean="0"/>
              <a:t> </a:t>
            </a:r>
            <a:r>
              <a:rPr lang="en-US" dirty="0" err="1" smtClean="0"/>
              <a:t>chica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normalmente</a:t>
            </a:r>
            <a:r>
              <a:rPr lang="en-US" dirty="0" smtClean="0"/>
              <a:t> </a:t>
            </a:r>
            <a:r>
              <a:rPr lang="en-US" dirty="0" err="1" smtClean="0"/>
              <a:t>indica</a:t>
            </a:r>
            <a:r>
              <a:rPr lang="en-US" dirty="0" smtClean="0"/>
              <a:t> </a:t>
            </a:r>
            <a:r>
              <a:rPr lang="en-US" dirty="0" err="1" smtClean="0"/>
              <a:t>locación</a:t>
            </a:r>
            <a:r>
              <a:rPr lang="en-US" dirty="0" smtClean="0"/>
              <a:t>, </a:t>
            </a:r>
            <a:r>
              <a:rPr lang="en-US" dirty="0" err="1" smtClean="0"/>
              <a:t>posición</a:t>
            </a:r>
            <a:r>
              <a:rPr lang="en-US" dirty="0" smtClean="0"/>
              <a:t> y </a:t>
            </a:r>
            <a:r>
              <a:rPr lang="en-US" dirty="0" err="1" smtClean="0"/>
              <a:t>orígen</a:t>
            </a:r>
            <a:r>
              <a:rPr lang="en-U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¿Qué preposiciones sabes (do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)?</a:t>
            </a:r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preposiciones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			</a:t>
            </a:r>
            <a:r>
              <a:rPr lang="es-ES" dirty="0" err="1" smtClean="0"/>
              <a:t>to</a:t>
            </a:r>
            <a:r>
              <a:rPr lang="es-ES" dirty="0" smtClean="0"/>
              <a:t>, at</a:t>
            </a:r>
          </a:p>
          <a:p>
            <a:r>
              <a:rPr lang="es-ES" dirty="0" smtClean="0"/>
              <a:t>EN			in, at, </a:t>
            </a:r>
            <a:r>
              <a:rPr lang="es-ES" dirty="0" err="1" smtClean="0"/>
              <a:t>on</a:t>
            </a:r>
            <a:endParaRPr lang="es-ES" dirty="0" smtClean="0"/>
          </a:p>
          <a:p>
            <a:r>
              <a:rPr lang="es-ES" dirty="0" smtClean="0"/>
              <a:t>DE			</a:t>
            </a:r>
            <a:r>
              <a:rPr lang="es-ES" dirty="0" err="1" smtClean="0"/>
              <a:t>from</a:t>
            </a:r>
            <a:r>
              <a:rPr lang="es-ES" dirty="0" smtClean="0"/>
              <a:t>, of, </a:t>
            </a:r>
            <a:r>
              <a:rPr lang="es-ES" dirty="0" err="1" smtClean="0"/>
              <a:t>about</a:t>
            </a:r>
            <a:endParaRPr lang="es-ES" dirty="0" smtClean="0"/>
          </a:p>
          <a:p>
            <a:r>
              <a:rPr lang="es-ES" dirty="0" smtClean="0"/>
              <a:t>PARA		</a:t>
            </a:r>
            <a:r>
              <a:rPr lang="es-ES" dirty="0" err="1" smtClean="0"/>
              <a:t>for</a:t>
            </a:r>
            <a:r>
              <a:rPr lang="es-ES" dirty="0" smtClean="0"/>
              <a:t>, in </a:t>
            </a:r>
            <a:r>
              <a:rPr lang="es-ES" dirty="0" err="1" smtClean="0"/>
              <a:t>order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,</a:t>
            </a:r>
          </a:p>
          <a:p>
            <a:r>
              <a:rPr lang="es-ES" dirty="0" smtClean="0"/>
              <a:t>POR		</a:t>
            </a:r>
            <a:r>
              <a:rPr lang="es-ES" dirty="0" err="1" smtClean="0"/>
              <a:t>for</a:t>
            </a:r>
            <a:r>
              <a:rPr lang="es-ES" dirty="0" smtClean="0"/>
              <a:t>, </a:t>
            </a:r>
            <a:r>
              <a:rPr lang="es-ES" dirty="0" err="1" smtClean="0"/>
              <a:t>by</a:t>
            </a:r>
            <a:r>
              <a:rPr lang="es-ES" dirty="0" smtClean="0"/>
              <a:t>, </a:t>
            </a:r>
            <a:r>
              <a:rPr lang="es-ES" dirty="0" err="1" smtClean="0"/>
              <a:t>because</a:t>
            </a:r>
            <a:r>
              <a:rPr lang="es-ES" dirty="0" smtClean="0"/>
              <a:t> of</a:t>
            </a:r>
          </a:p>
          <a:p>
            <a:r>
              <a:rPr lang="es-ES" dirty="0" smtClean="0"/>
              <a:t>CON		</a:t>
            </a:r>
            <a:r>
              <a:rPr lang="es-ES" dirty="0" err="1" smtClean="0"/>
              <a:t>with</a:t>
            </a:r>
            <a:endParaRPr lang="es-ES" dirty="0" smtClean="0"/>
          </a:p>
          <a:p>
            <a:r>
              <a:rPr lang="es-ES" dirty="0" smtClean="0"/>
              <a:t>SOBRE		</a:t>
            </a:r>
            <a:r>
              <a:rPr lang="es-ES" dirty="0" err="1" smtClean="0"/>
              <a:t>on</a:t>
            </a:r>
            <a:r>
              <a:rPr lang="es-ES" dirty="0" smtClean="0"/>
              <a:t>, </a:t>
            </a:r>
            <a:r>
              <a:rPr lang="es-ES" dirty="0" err="1" smtClean="0"/>
              <a:t>about</a:t>
            </a:r>
            <a:r>
              <a:rPr lang="es-ES" dirty="0" smtClean="0"/>
              <a:t>, </a:t>
            </a:r>
            <a:r>
              <a:rPr lang="es-ES" dirty="0" err="1" smtClean="0"/>
              <a:t>regarding</a:t>
            </a:r>
            <a:r>
              <a:rPr lang="es-ES" dirty="0" smtClean="0"/>
              <a:t> </a:t>
            </a:r>
          </a:p>
          <a:p>
            <a:endParaRPr lang="es-ES" dirty="0" smtClean="0"/>
          </a:p>
          <a:p>
            <a:r>
              <a:rPr lang="es-E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preposiciones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When</a:t>
            </a:r>
            <a:r>
              <a:rPr lang="es-ES" dirty="0" smtClean="0"/>
              <a:t> a </a:t>
            </a:r>
            <a:r>
              <a:rPr lang="es-ES" dirty="0" err="1" smtClean="0"/>
              <a:t>person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of a </a:t>
            </a:r>
            <a:r>
              <a:rPr lang="es-ES" dirty="0" err="1" smtClean="0"/>
              <a:t>preposition</a:t>
            </a:r>
            <a:r>
              <a:rPr lang="es-ES" dirty="0" smtClean="0"/>
              <a:t> (</a:t>
            </a:r>
            <a:r>
              <a:rPr lang="es-ES" dirty="0" err="1" smtClean="0"/>
              <a:t>for</a:t>
            </a:r>
            <a:r>
              <a:rPr lang="es-ES" dirty="0" smtClean="0"/>
              <a:t> me,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him</a:t>
            </a:r>
            <a:r>
              <a:rPr lang="es-ES" dirty="0" smtClean="0"/>
              <a:t>,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us</a:t>
            </a:r>
            <a:r>
              <a:rPr lang="es-ES" dirty="0" smtClean="0"/>
              <a:t> etc.) a </a:t>
            </a:r>
            <a:r>
              <a:rPr lang="es-ES" dirty="0" err="1" smtClean="0"/>
              <a:t>different</a:t>
            </a:r>
            <a:r>
              <a:rPr lang="es-ES" dirty="0" smtClean="0"/>
              <a:t> set of </a:t>
            </a:r>
            <a:r>
              <a:rPr lang="es-ES" dirty="0" err="1" smtClean="0"/>
              <a:t>pronouns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Yo		mí		Nosotros	</a:t>
            </a:r>
            <a:r>
              <a:rPr lang="es-ES" dirty="0" err="1" smtClean="0"/>
              <a:t>Nosotros</a:t>
            </a:r>
            <a:endParaRPr lang="es-ES" dirty="0" smtClean="0"/>
          </a:p>
          <a:p>
            <a:r>
              <a:rPr lang="es-ES" dirty="0" smtClean="0"/>
              <a:t>Tú		ti		Vosotros	</a:t>
            </a:r>
            <a:r>
              <a:rPr lang="es-ES" dirty="0" err="1" smtClean="0"/>
              <a:t>Vosotros</a:t>
            </a:r>
            <a:r>
              <a:rPr lang="es-ES" dirty="0" smtClean="0"/>
              <a:t>	</a:t>
            </a:r>
          </a:p>
          <a:p>
            <a:r>
              <a:rPr lang="es-ES" dirty="0" smtClean="0"/>
              <a:t>Él		</a:t>
            </a:r>
            <a:r>
              <a:rPr lang="es-ES" dirty="0" err="1" smtClean="0"/>
              <a:t>él</a:t>
            </a:r>
            <a:r>
              <a:rPr lang="es-ES" dirty="0" smtClean="0"/>
              <a:t>		Ellos		</a:t>
            </a:r>
            <a:r>
              <a:rPr lang="es-ES" dirty="0" err="1" smtClean="0"/>
              <a:t>ellos</a:t>
            </a:r>
            <a:endParaRPr lang="es-ES" dirty="0" smtClean="0"/>
          </a:p>
          <a:p>
            <a:r>
              <a:rPr lang="es-ES" dirty="0" smtClean="0"/>
              <a:t>Ella	</a:t>
            </a:r>
            <a:r>
              <a:rPr lang="es-ES" dirty="0" err="1" smtClean="0"/>
              <a:t>ella</a:t>
            </a:r>
            <a:r>
              <a:rPr lang="es-ES" dirty="0" smtClean="0"/>
              <a:t>		Ellas		</a:t>
            </a:r>
            <a:r>
              <a:rPr lang="es-ES" dirty="0" err="1" smtClean="0"/>
              <a:t>ellas</a:t>
            </a:r>
            <a:endParaRPr lang="es-ES" dirty="0" smtClean="0"/>
          </a:p>
          <a:p>
            <a:r>
              <a:rPr lang="es-ES" dirty="0" err="1" smtClean="0"/>
              <a:t>Ud</a:t>
            </a:r>
            <a:r>
              <a:rPr lang="es-ES" dirty="0" smtClean="0"/>
              <a:t>		</a:t>
            </a:r>
            <a:r>
              <a:rPr lang="es-ES" dirty="0" err="1" smtClean="0"/>
              <a:t>Ud</a:t>
            </a:r>
            <a:r>
              <a:rPr lang="es-ES" dirty="0" smtClean="0"/>
              <a:t>		Uds.		Uds.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Objetos de preposiciones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Hay una carta para ti sobre la mesa.</a:t>
            </a:r>
          </a:p>
          <a:p>
            <a:r>
              <a:rPr lang="es-ES" sz="1800" i="1" dirty="0" err="1" smtClean="0"/>
              <a:t>There´s</a:t>
            </a:r>
            <a:r>
              <a:rPr lang="es-ES" sz="1800" i="1" dirty="0" smtClean="0"/>
              <a:t> a </a:t>
            </a:r>
            <a:r>
              <a:rPr lang="es-ES" sz="1800" i="1" dirty="0" err="1" smtClean="0"/>
              <a:t>letter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for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you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on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the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table</a:t>
            </a:r>
            <a:r>
              <a:rPr lang="es-ES" sz="1800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¿Ustedes dos hablan de mí?</a:t>
            </a:r>
          </a:p>
          <a:p>
            <a:r>
              <a:rPr lang="es-ES" dirty="0" smtClean="0"/>
              <a:t>-No, hablamos de ella.</a:t>
            </a:r>
          </a:p>
          <a:p>
            <a:r>
              <a:rPr lang="es-ES" sz="1800" i="1" dirty="0" smtClean="0"/>
              <a:t>Are </a:t>
            </a:r>
            <a:r>
              <a:rPr lang="es-ES" sz="1800" i="1" dirty="0" err="1" smtClean="0"/>
              <a:t>you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both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talking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about</a:t>
            </a:r>
            <a:r>
              <a:rPr lang="es-ES" sz="1800" i="1" dirty="0" smtClean="0"/>
              <a:t> me?</a:t>
            </a:r>
          </a:p>
          <a:p>
            <a:r>
              <a:rPr lang="es-ES" sz="1800" i="1" dirty="0" smtClean="0"/>
              <a:t>No, </a:t>
            </a:r>
            <a:r>
              <a:rPr lang="es-ES" sz="1800" i="1" dirty="0" err="1" smtClean="0"/>
              <a:t>we´re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talking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about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her</a:t>
            </a:r>
            <a:r>
              <a:rPr lang="es-ES" sz="1800" i="1" dirty="0" smtClean="0"/>
              <a:t>.</a:t>
            </a:r>
          </a:p>
          <a:p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/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preposition</a:t>
            </a:r>
            <a:r>
              <a:rPr lang="es-ES" dirty="0" smtClean="0"/>
              <a:t>¨”con”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“mí” </a:t>
            </a:r>
            <a:r>
              <a:rPr lang="es-ES" dirty="0" err="1" smtClean="0"/>
              <a:t>or</a:t>
            </a:r>
            <a:r>
              <a:rPr lang="es-ES" dirty="0" smtClean="0"/>
              <a:t> “ti”  “conmigo” and “contigo” are </a:t>
            </a:r>
            <a:r>
              <a:rPr lang="es-ES" dirty="0" err="1" smtClean="0"/>
              <a:t>used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¿Quieres hablar conmigo?</a:t>
            </a:r>
          </a:p>
          <a:p>
            <a:r>
              <a:rPr lang="es-ES" sz="2000" i="1" dirty="0" smtClean="0"/>
              <a:t>Do </a:t>
            </a:r>
            <a:r>
              <a:rPr lang="es-ES" sz="2000" i="1" dirty="0" err="1" smtClean="0"/>
              <a:t>you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want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to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speak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with</a:t>
            </a:r>
            <a:r>
              <a:rPr lang="es-ES" sz="2000" i="1" dirty="0" smtClean="0"/>
              <a:t> me?</a:t>
            </a:r>
          </a:p>
          <a:p>
            <a:endParaRPr lang="es-ES" dirty="0" smtClean="0"/>
          </a:p>
          <a:p>
            <a:r>
              <a:rPr lang="es-ES" dirty="0" smtClean="0"/>
              <a:t>Sí, quiero hablar contigo.  Esas chicas estaban hablando de mí?</a:t>
            </a:r>
          </a:p>
          <a:p>
            <a:r>
              <a:rPr lang="es-ES" sz="1800" i="1" dirty="0" smtClean="0"/>
              <a:t>Yes, I </a:t>
            </a:r>
            <a:r>
              <a:rPr lang="es-ES" sz="1800" i="1" dirty="0" err="1" smtClean="0"/>
              <a:t>want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to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speak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with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you</a:t>
            </a:r>
            <a:r>
              <a:rPr lang="es-ES" sz="1800" i="1" dirty="0" smtClean="0"/>
              <a:t>.  </a:t>
            </a:r>
            <a:r>
              <a:rPr lang="es-ES" sz="1800" i="1" dirty="0" err="1" smtClean="0"/>
              <a:t>Were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those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girls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talking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about</a:t>
            </a:r>
            <a:r>
              <a:rPr lang="es-ES" sz="1800" i="1" dirty="0" smtClean="0"/>
              <a:t> me?</a:t>
            </a:r>
          </a:p>
          <a:p>
            <a:endParaRPr lang="es-ES" i="1" dirty="0" smtClean="0"/>
          </a:p>
          <a:p>
            <a:r>
              <a:rPr lang="es-ES" dirty="0" smtClean="0"/>
              <a:t>No, creo que no.  </a:t>
            </a:r>
            <a:r>
              <a:rPr lang="es-ES" sz="1800" dirty="0" smtClean="0"/>
              <a:t>No, I </a:t>
            </a:r>
            <a:r>
              <a:rPr lang="es-ES" sz="1800" dirty="0" err="1" smtClean="0"/>
              <a:t>don´t</a:t>
            </a:r>
            <a:r>
              <a:rPr lang="es-ES" sz="1800" dirty="0" smtClean="0"/>
              <a:t> </a:t>
            </a:r>
            <a:r>
              <a:rPr lang="es-ES" sz="1800" dirty="0" err="1" smtClean="0"/>
              <a:t>think</a:t>
            </a:r>
            <a:r>
              <a:rPr lang="es-ES" sz="1800" dirty="0" smtClean="0"/>
              <a:t> so.</a:t>
            </a:r>
            <a:endParaRPr lang="es-E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A</a:t>
            </a:r>
          </a:p>
          <a:p>
            <a:endParaRPr lang="es-ES" dirty="0" smtClean="0"/>
          </a:p>
          <a:p>
            <a:r>
              <a:rPr lang="es-ES" dirty="0" smtClean="0"/>
              <a:t>“</a:t>
            </a:r>
            <a:r>
              <a:rPr lang="es-ES" dirty="0" smtClean="0"/>
              <a:t>A”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either</a:t>
            </a:r>
            <a:r>
              <a:rPr lang="es-ES" dirty="0" smtClean="0"/>
              <a:t> as </a:t>
            </a:r>
            <a:r>
              <a:rPr lang="es-ES" dirty="0" err="1" smtClean="0"/>
              <a:t>the</a:t>
            </a:r>
            <a:r>
              <a:rPr lang="es-ES" dirty="0" smtClean="0"/>
              <a:t> “personal a”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preposition</a:t>
            </a:r>
            <a:r>
              <a:rPr lang="es-ES" dirty="0" smtClean="0"/>
              <a:t> “</a:t>
            </a:r>
            <a:r>
              <a:rPr lang="es-ES" dirty="0" err="1" smtClean="0"/>
              <a:t>to</a:t>
            </a:r>
            <a:r>
              <a:rPr lang="es-ES" dirty="0" smtClean="0"/>
              <a:t>” </a:t>
            </a:r>
            <a:r>
              <a:rPr lang="es-ES" dirty="0" err="1" smtClean="0"/>
              <a:t>or</a:t>
            </a:r>
            <a:r>
              <a:rPr lang="es-ES" dirty="0" smtClean="0"/>
              <a:t> “</a:t>
            </a:r>
            <a:r>
              <a:rPr lang="es-ES" dirty="0" err="1" smtClean="0"/>
              <a:t>towards</a:t>
            </a:r>
            <a:r>
              <a:rPr lang="es-ES" dirty="0" smtClean="0"/>
              <a:t>”.  </a:t>
            </a:r>
          </a:p>
          <a:p>
            <a:endParaRPr lang="en-US" dirty="0" smtClean="0"/>
          </a:p>
          <a:p>
            <a:r>
              <a:rPr lang="en-US" dirty="0" smtClean="0"/>
              <a:t>When “a” comes before the article “el”, they contract to form “al”.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Llamo</a:t>
            </a:r>
            <a:r>
              <a:rPr lang="en-US" dirty="0" smtClean="0"/>
              <a:t> </a:t>
            </a:r>
            <a:r>
              <a:rPr lang="en-US" b="1" dirty="0" smtClean="0"/>
              <a:t>al</a:t>
            </a:r>
            <a:r>
              <a:rPr lang="en-US" dirty="0" smtClean="0"/>
              <a:t>  (a + el) doctor.</a:t>
            </a:r>
          </a:p>
          <a:p>
            <a:pPr lvl="1"/>
            <a:r>
              <a:rPr lang="en-US" i="1" dirty="0" smtClean="0"/>
              <a:t>I’m calling the doctor</a:t>
            </a:r>
          </a:p>
          <a:p>
            <a:endParaRPr lang="es-ES" dirty="0" smtClean="0"/>
          </a:p>
          <a:p>
            <a:r>
              <a:rPr lang="es-ES" dirty="0" smtClean="0"/>
              <a:t>Llevo a mi amiga</a:t>
            </a:r>
            <a:r>
              <a:rPr lang="es-ES" b="1" dirty="0" smtClean="0"/>
              <a:t> al </a:t>
            </a:r>
            <a:r>
              <a:rPr lang="es-ES" dirty="0" smtClean="0"/>
              <a:t>cine.</a:t>
            </a:r>
            <a:endParaRPr lang="en-US" dirty="0" smtClean="0"/>
          </a:p>
          <a:p>
            <a:pPr lvl="1"/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taking</a:t>
            </a:r>
            <a:r>
              <a:rPr lang="es-ES" i="1" dirty="0" smtClean="0"/>
              <a:t> my </a:t>
            </a:r>
            <a:r>
              <a:rPr lang="es-ES" i="1" dirty="0" err="1" smtClean="0"/>
              <a:t>friend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movies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and De Contractions.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De</a:t>
            </a:r>
            <a:endParaRPr lang="en-US" dirty="0" smtClean="0"/>
          </a:p>
          <a:p>
            <a:endParaRPr lang="es-ES" dirty="0" smtClean="0"/>
          </a:p>
          <a:p>
            <a:r>
              <a:rPr lang="es-ES" dirty="0" smtClean="0"/>
              <a:t>“</a:t>
            </a:r>
            <a:r>
              <a:rPr lang="es-ES" dirty="0" smtClean="0"/>
              <a:t>De”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as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possessive</a:t>
            </a:r>
            <a:r>
              <a:rPr lang="es-ES" dirty="0" smtClean="0"/>
              <a:t> “de”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preposition</a:t>
            </a:r>
            <a:r>
              <a:rPr lang="es-ES" dirty="0" smtClean="0"/>
              <a:t> “of/</a:t>
            </a:r>
            <a:r>
              <a:rPr lang="es-ES" dirty="0" err="1" smtClean="0"/>
              <a:t>from</a:t>
            </a:r>
            <a:r>
              <a:rPr lang="es-ES" dirty="0" smtClean="0"/>
              <a:t>”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Similarly when “de” comes before the article “el” they contract to form “del”</a:t>
            </a:r>
          </a:p>
          <a:p>
            <a:endParaRPr lang="en-US" dirty="0" smtClean="0"/>
          </a:p>
          <a:p>
            <a:r>
              <a:rPr lang="en-US" dirty="0" err="1" smtClean="0"/>
              <a:t>Vengo</a:t>
            </a:r>
            <a:r>
              <a:rPr lang="en-US" dirty="0" smtClean="0"/>
              <a:t> del club</a:t>
            </a:r>
          </a:p>
          <a:p>
            <a:pPr lvl="1"/>
            <a:r>
              <a:rPr lang="en-US" dirty="0" smtClean="0"/>
              <a:t>I’m coming from the club.</a:t>
            </a:r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esposa</a:t>
            </a:r>
            <a:r>
              <a:rPr lang="en-US" dirty="0" smtClean="0"/>
              <a:t> del </a:t>
            </a:r>
            <a:r>
              <a:rPr lang="en-US" dirty="0" err="1" smtClean="0"/>
              <a:t>profesor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guapa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professor’s wife is very beautiful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De</a:t>
            </a:r>
            <a:r>
              <a:rPr lang="es-ES" dirty="0" smtClean="0"/>
              <a:t> and </a:t>
            </a:r>
            <a:r>
              <a:rPr lang="es-ES" b="1" dirty="0" smtClean="0"/>
              <a:t>A</a:t>
            </a:r>
            <a:r>
              <a:rPr lang="es-ES" dirty="0" smtClean="0"/>
              <a:t> do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contract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la, los </a:t>
            </a:r>
            <a:r>
              <a:rPr lang="es-ES" dirty="0" err="1" smtClean="0"/>
              <a:t>or</a:t>
            </a:r>
            <a:r>
              <a:rPr lang="es-ES" dirty="0" smtClean="0"/>
              <a:t> las.</a:t>
            </a:r>
          </a:p>
          <a:p>
            <a:endParaRPr lang="es-ES" dirty="0" smtClean="0"/>
          </a:p>
          <a:p>
            <a:r>
              <a:rPr lang="es-ES" dirty="0" smtClean="0"/>
              <a:t>Conozco a la mamá de mi amigo.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know</a:t>
            </a:r>
            <a:r>
              <a:rPr lang="es-ES" dirty="0" smtClean="0"/>
              <a:t> my </a:t>
            </a:r>
            <a:r>
              <a:rPr lang="es-ES" dirty="0" err="1" smtClean="0"/>
              <a:t>mom´s</a:t>
            </a:r>
            <a:r>
              <a:rPr lang="es-ES" dirty="0" smtClean="0"/>
              <a:t> </a:t>
            </a:r>
            <a:r>
              <a:rPr lang="es-ES" dirty="0" err="1" smtClean="0"/>
              <a:t>friend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Vamos a los juegos olímpicos.</a:t>
            </a:r>
          </a:p>
          <a:p>
            <a:pPr lvl="1"/>
            <a:r>
              <a:rPr lang="es-ES" dirty="0" err="1" smtClean="0"/>
              <a:t>We´re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Olympic</a:t>
            </a:r>
            <a:r>
              <a:rPr lang="es-ES" dirty="0" smtClean="0"/>
              <a:t> </a:t>
            </a:r>
            <a:r>
              <a:rPr lang="es-ES" dirty="0" err="1" smtClean="0"/>
              <a:t>Games</a:t>
            </a:r>
            <a:r>
              <a:rPr lang="es-ES" dirty="0" smtClean="0"/>
              <a:t>.</a:t>
            </a:r>
          </a:p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De</a:t>
            </a:r>
            <a:r>
              <a:rPr lang="es-ES" dirty="0" smtClean="0"/>
              <a:t> and </a:t>
            </a:r>
            <a:r>
              <a:rPr lang="es-ES" b="1" dirty="0" smtClean="0"/>
              <a:t>A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do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contract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subject</a:t>
            </a:r>
            <a:r>
              <a:rPr lang="es-ES" dirty="0" smtClean="0"/>
              <a:t> </a:t>
            </a:r>
            <a:r>
              <a:rPr lang="es-ES" dirty="0" err="1" smtClean="0"/>
              <a:t>pronoun</a:t>
            </a:r>
            <a:r>
              <a:rPr lang="es-ES" dirty="0" smtClean="0"/>
              <a:t> él:</a:t>
            </a:r>
          </a:p>
          <a:p>
            <a:endParaRPr lang="es-ES" dirty="0" smtClean="0"/>
          </a:p>
          <a:p>
            <a:r>
              <a:rPr lang="es-ES" dirty="0" smtClean="0"/>
              <a:t>Recibo una carta de </a:t>
            </a:r>
            <a:r>
              <a:rPr lang="es-ES" dirty="0" smtClean="0"/>
              <a:t>él</a:t>
            </a:r>
          </a:p>
          <a:p>
            <a:pPr lvl="1"/>
            <a:r>
              <a:rPr lang="es-ES" dirty="0" err="1" smtClean="0"/>
              <a:t>I’m</a:t>
            </a:r>
            <a:r>
              <a:rPr lang="es-ES" dirty="0" smtClean="0"/>
              <a:t> </a:t>
            </a:r>
            <a:r>
              <a:rPr lang="es-ES" dirty="0" err="1" smtClean="0"/>
              <a:t>receiving</a:t>
            </a:r>
            <a:r>
              <a:rPr lang="es-ES" dirty="0" smtClean="0"/>
              <a:t> a </a:t>
            </a:r>
            <a:r>
              <a:rPr lang="es-ES" dirty="0" err="1" smtClean="0"/>
              <a:t>letter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him</a:t>
            </a:r>
            <a:r>
              <a:rPr lang="es-ES" dirty="0" smtClean="0"/>
              <a:t>.</a:t>
            </a:r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401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Preposiciones y objetos de preposiciones</vt:lpstr>
      <vt:lpstr>Las preposiciones</vt:lpstr>
      <vt:lpstr>Las preposiciones</vt:lpstr>
      <vt:lpstr>Objetos de preposiciones</vt:lpstr>
      <vt:lpstr>Ejemplos.</vt:lpstr>
      <vt:lpstr>Con </vt:lpstr>
      <vt:lpstr>A and De Contractions.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Preposiciones y objetos de preposiciones</dc:title>
  <dc:creator>User</dc:creator>
  <cp:lastModifiedBy>Barbara Fraser</cp:lastModifiedBy>
  <cp:revision>4</cp:revision>
  <dcterms:created xsi:type="dcterms:W3CDTF">2009-10-26T16:06:24Z</dcterms:created>
  <dcterms:modified xsi:type="dcterms:W3CDTF">2011-10-26T17:31:32Z</dcterms:modified>
</cp:coreProperties>
</file>