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CCC50-B2F9-4FA3-94DA-8C7B40AB478A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A354-7E27-47FC-9C5D-D13547636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ips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Tips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avoiding</a:t>
            </a:r>
            <a:r>
              <a:rPr lang="es-ES" dirty="0" smtClean="0"/>
              <a:t> </a:t>
            </a:r>
            <a:r>
              <a:rPr lang="es-ES" dirty="0" err="1" smtClean="0"/>
              <a:t>basic</a:t>
            </a:r>
            <a:r>
              <a:rPr lang="es-ES" dirty="0" smtClean="0"/>
              <a:t> </a:t>
            </a:r>
            <a:r>
              <a:rPr lang="es-ES" dirty="0" err="1" smtClean="0"/>
              <a:t>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QU and CU:  </a:t>
            </a:r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CU </a:t>
            </a:r>
            <a:r>
              <a:rPr lang="es-ES" dirty="0" err="1" smtClean="0"/>
              <a:t>says</a:t>
            </a:r>
            <a:r>
              <a:rPr lang="es-ES" dirty="0" smtClean="0"/>
              <a:t> “</a:t>
            </a:r>
            <a:r>
              <a:rPr lang="es-ES" dirty="0" err="1" smtClean="0"/>
              <a:t>kwa</a:t>
            </a:r>
            <a:r>
              <a:rPr lang="es-ES" dirty="0" smtClean="0"/>
              <a:t>” , QU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smtClean="0"/>
              <a:t>a “k” </a:t>
            </a:r>
            <a:r>
              <a:rPr lang="es-ES" dirty="0" err="1" smtClean="0"/>
              <a:t>sound</a:t>
            </a:r>
            <a:r>
              <a:rPr lang="es-ES" dirty="0" smtClean="0"/>
              <a:t> (</a:t>
            </a:r>
            <a:r>
              <a:rPr lang="es-ES" dirty="0" err="1" smtClean="0"/>
              <a:t>because</a:t>
            </a:r>
            <a:r>
              <a:rPr lang="es-ES" dirty="0" smtClean="0"/>
              <a:t> K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rarely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)</a:t>
            </a:r>
            <a:r>
              <a:rPr lang="es-ES" dirty="0" smtClean="0"/>
              <a:t>  </a:t>
            </a:r>
            <a:endParaRPr lang="es-ES" dirty="0" smtClean="0"/>
          </a:p>
          <a:p>
            <a:endParaRPr lang="es-ES" b="1" dirty="0"/>
          </a:p>
          <a:p>
            <a:r>
              <a:rPr lang="es-ES" b="1" dirty="0" err="1"/>
              <a:t>c</a:t>
            </a:r>
            <a:r>
              <a:rPr lang="es-ES" b="1" dirty="0" err="1" smtClean="0"/>
              <a:t>u</a:t>
            </a:r>
            <a:r>
              <a:rPr lang="en-US" b="1" dirty="0" err="1" smtClean="0"/>
              <a:t>atro</a:t>
            </a:r>
            <a:r>
              <a:rPr lang="en-US" b="1" dirty="0" smtClean="0"/>
              <a:t>,		 </a:t>
            </a:r>
            <a:r>
              <a:rPr lang="en-US" b="1" dirty="0" smtClean="0"/>
              <a:t>not </a:t>
            </a:r>
            <a:r>
              <a:rPr lang="en-US" b="1" dirty="0" smtClean="0"/>
              <a:t>		 </a:t>
            </a:r>
            <a:r>
              <a:rPr lang="en-US" b="1" dirty="0" err="1" smtClean="0"/>
              <a:t>quatro</a:t>
            </a:r>
            <a:endParaRPr lang="en-US" b="1" dirty="0" smtClean="0"/>
          </a:p>
          <a:p>
            <a:r>
              <a:rPr lang="es-ES" b="1" dirty="0"/>
              <a:t>c</a:t>
            </a:r>
            <a:r>
              <a:rPr lang="es-ES" b="1" dirty="0" smtClean="0"/>
              <a:t>uarto</a:t>
            </a:r>
            <a:r>
              <a:rPr lang="es-ES" b="1" dirty="0" smtClean="0"/>
              <a:t>,		 </a:t>
            </a:r>
            <a:r>
              <a:rPr lang="es-ES" b="1" dirty="0" err="1" smtClean="0"/>
              <a:t>not</a:t>
            </a:r>
            <a:r>
              <a:rPr lang="es-ES" b="1" dirty="0" smtClean="0"/>
              <a:t> </a:t>
            </a:r>
            <a:r>
              <a:rPr lang="es-ES" b="1" dirty="0" smtClean="0"/>
              <a:t>		</a:t>
            </a:r>
            <a:r>
              <a:rPr lang="es-ES" b="1" dirty="0" err="1" smtClean="0"/>
              <a:t>quarto</a:t>
            </a:r>
            <a:r>
              <a:rPr lang="es-ES" b="1" dirty="0" smtClean="0"/>
              <a:t> </a:t>
            </a:r>
            <a:endParaRPr lang="es-ES" b="1" dirty="0" smtClean="0"/>
          </a:p>
          <a:p>
            <a:r>
              <a:rPr lang="es-ES" b="1" dirty="0"/>
              <a:t>c</a:t>
            </a:r>
            <a:r>
              <a:rPr lang="es-ES" b="1" dirty="0" smtClean="0"/>
              <a:t>ual, </a:t>
            </a:r>
            <a:r>
              <a:rPr lang="es-ES" b="1" dirty="0" smtClean="0"/>
              <a:t>		</a:t>
            </a:r>
            <a:r>
              <a:rPr lang="es-ES" b="1" dirty="0" err="1" smtClean="0"/>
              <a:t>not</a:t>
            </a:r>
            <a:r>
              <a:rPr lang="es-ES" b="1" dirty="0" smtClean="0"/>
              <a:t> 		</a:t>
            </a:r>
            <a:r>
              <a:rPr lang="es-ES" b="1" dirty="0" err="1" smtClean="0"/>
              <a:t>qual</a:t>
            </a:r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Que (</a:t>
            </a:r>
            <a:r>
              <a:rPr lang="es-ES" b="1" dirty="0" err="1" smtClean="0"/>
              <a:t>kay</a:t>
            </a:r>
            <a:r>
              <a:rPr lang="es-ES" b="1" dirty="0" smtClean="0"/>
              <a:t>), </a:t>
            </a:r>
            <a:r>
              <a:rPr lang="es-ES" b="1" dirty="0" smtClean="0"/>
              <a:t>	quien</a:t>
            </a:r>
            <a:r>
              <a:rPr lang="es-ES" b="1" dirty="0" smtClean="0"/>
              <a:t>, </a:t>
            </a:r>
            <a:r>
              <a:rPr lang="es-ES" b="1" dirty="0" smtClean="0"/>
              <a:t>(</a:t>
            </a:r>
            <a:r>
              <a:rPr lang="es-ES" b="1" dirty="0" err="1" smtClean="0"/>
              <a:t>kien</a:t>
            </a:r>
            <a:r>
              <a:rPr lang="es-ES" b="1" dirty="0" smtClean="0"/>
              <a:t>)   quince  (</a:t>
            </a:r>
            <a:r>
              <a:rPr lang="es-ES" b="1" dirty="0" err="1" smtClean="0"/>
              <a:t>kinsay</a:t>
            </a:r>
            <a:r>
              <a:rPr lang="es-ES" b="1" dirty="0" smtClean="0"/>
              <a:t>)</a:t>
            </a:r>
            <a:r>
              <a:rPr lang="es-ES" b="1" dirty="0" smtClean="0"/>
              <a:t> </a:t>
            </a:r>
            <a:endParaRPr lang="es-ES" b="1" dirty="0" smtClean="0"/>
          </a:p>
          <a:p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s-ES" b="1" dirty="0" err="1" smtClean="0"/>
              <a:t>Double</a:t>
            </a:r>
            <a:r>
              <a:rPr lang="es-ES" b="1" dirty="0" smtClean="0"/>
              <a:t> </a:t>
            </a:r>
            <a:r>
              <a:rPr lang="es-ES" b="1" dirty="0" err="1" smtClean="0"/>
              <a:t>consonants</a:t>
            </a:r>
            <a:endParaRPr lang="es-ES" b="1" dirty="0" smtClean="0"/>
          </a:p>
          <a:p>
            <a:endParaRPr lang="es-ES" b="1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consonants</a:t>
            </a:r>
            <a:r>
              <a:rPr lang="es-ES" dirty="0" smtClean="0"/>
              <a:t> </a:t>
            </a:r>
            <a:r>
              <a:rPr lang="es-ES" dirty="0" smtClean="0"/>
              <a:t>i</a:t>
            </a:r>
            <a:r>
              <a:rPr lang="es-ES" dirty="0" smtClean="0"/>
              <a:t>n </a:t>
            </a:r>
            <a:r>
              <a:rPr lang="es-ES" dirty="0" err="1" smtClean="0"/>
              <a:t>Spanish</a:t>
            </a:r>
            <a:r>
              <a:rPr lang="es-ES" dirty="0"/>
              <a:t> </a:t>
            </a:r>
            <a:r>
              <a:rPr lang="es-ES" dirty="0" smtClean="0"/>
              <a:t>are </a:t>
            </a:r>
            <a:r>
              <a:rPr lang="es-ES" dirty="0" smtClean="0"/>
              <a:t>“</a:t>
            </a:r>
            <a:r>
              <a:rPr lang="es-ES" dirty="0" smtClean="0"/>
              <a:t>LL</a:t>
            </a:r>
            <a:r>
              <a:rPr lang="es-ES" dirty="0" smtClean="0"/>
              <a:t>”, “</a:t>
            </a:r>
            <a:r>
              <a:rPr lang="es-ES" dirty="0" smtClean="0"/>
              <a:t>RR</a:t>
            </a:r>
            <a:r>
              <a:rPr lang="es-ES" dirty="0" smtClean="0"/>
              <a:t>”, </a:t>
            </a:r>
            <a:r>
              <a:rPr lang="es-ES" dirty="0" smtClean="0"/>
              <a:t>and </a:t>
            </a:r>
            <a:r>
              <a:rPr lang="es-ES" dirty="0" smtClean="0"/>
              <a:t>“</a:t>
            </a:r>
            <a:r>
              <a:rPr lang="es-ES" dirty="0" smtClean="0"/>
              <a:t>CC</a:t>
            </a:r>
            <a:r>
              <a:rPr lang="es-ES" dirty="0" smtClean="0"/>
              <a:t>”.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are 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consonant</a:t>
            </a:r>
            <a:r>
              <a:rPr lang="es-ES" dirty="0" err="1" smtClean="0"/>
              <a:t>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replaces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“CT” in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“</a:t>
            </a:r>
            <a:r>
              <a:rPr lang="es-ES" dirty="0" err="1" smtClean="0"/>
              <a:t>correction</a:t>
            </a:r>
            <a:r>
              <a:rPr lang="es-ES" dirty="0" smtClean="0"/>
              <a:t>” </a:t>
            </a:r>
            <a:r>
              <a:rPr lang="es-ES" dirty="0" smtClean="0"/>
              <a:t>  </a:t>
            </a:r>
            <a:r>
              <a:rPr lang="es-ES" dirty="0" smtClean="0"/>
              <a:t>SS, </a:t>
            </a:r>
            <a:r>
              <a:rPr lang="es-ES" dirty="0" smtClean="0"/>
              <a:t>TT, and NN,  </a:t>
            </a:r>
            <a:r>
              <a:rPr lang="es-ES" dirty="0" smtClean="0"/>
              <a:t>d</a:t>
            </a:r>
            <a:r>
              <a:rPr lang="es-ES" dirty="0" smtClean="0"/>
              <a:t>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endParaRPr lang="es-ES" dirty="0" smtClean="0"/>
          </a:p>
          <a:p>
            <a:endParaRPr lang="es-ES" dirty="0"/>
          </a:p>
          <a:p>
            <a:r>
              <a:rPr lang="es-ES" b="1" dirty="0" smtClean="0"/>
              <a:t>Clase</a:t>
            </a:r>
            <a:r>
              <a:rPr lang="es-ES" b="1" dirty="0" smtClean="0"/>
              <a:t>,</a:t>
            </a:r>
            <a:r>
              <a:rPr lang="es-ES" b="1" dirty="0" smtClean="0"/>
              <a:t>		</a:t>
            </a:r>
            <a:r>
              <a:rPr lang="es-ES" b="1" dirty="0" err="1" smtClean="0"/>
              <a:t>not</a:t>
            </a:r>
            <a:r>
              <a:rPr lang="es-ES" b="1" dirty="0" smtClean="0"/>
              <a:t> 		</a:t>
            </a:r>
            <a:r>
              <a:rPr lang="es-ES" b="1" dirty="0" err="1" smtClean="0"/>
              <a:t>classe</a:t>
            </a:r>
            <a:endParaRPr lang="es-ES" b="1" dirty="0" smtClean="0"/>
          </a:p>
          <a:p>
            <a:r>
              <a:rPr lang="es-ES" b="1" dirty="0" smtClean="0"/>
              <a:t>Anuncios</a:t>
            </a:r>
            <a:r>
              <a:rPr lang="es-ES" b="1" dirty="0" smtClean="0"/>
              <a:t>	</a:t>
            </a:r>
            <a:r>
              <a:rPr lang="es-ES" b="1" dirty="0" err="1" smtClean="0"/>
              <a:t>not</a:t>
            </a:r>
            <a:r>
              <a:rPr lang="es-ES" b="1" dirty="0" smtClean="0"/>
              <a:t> 		</a:t>
            </a:r>
            <a:r>
              <a:rPr lang="es-ES" b="1" dirty="0" err="1" smtClean="0"/>
              <a:t>annuncios</a:t>
            </a:r>
            <a:endParaRPr lang="es-ES" b="1" dirty="0" smtClean="0"/>
          </a:p>
          <a:p>
            <a:r>
              <a:rPr lang="es-ES" b="1" dirty="0" smtClean="0"/>
              <a:t>Progreso	</a:t>
            </a:r>
            <a:r>
              <a:rPr lang="es-ES" b="1" dirty="0" err="1" smtClean="0"/>
              <a:t>not</a:t>
            </a:r>
            <a:r>
              <a:rPr lang="es-ES" b="1" dirty="0" smtClean="0"/>
              <a:t>		</a:t>
            </a:r>
            <a:r>
              <a:rPr lang="es-ES" b="1" dirty="0" err="1" smtClean="0"/>
              <a:t>progresso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N and Ñ</a:t>
            </a:r>
          </a:p>
          <a:p>
            <a:endParaRPr lang="es-ES" b="1" dirty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letters</a:t>
            </a:r>
            <a:r>
              <a:rPr lang="es-ES" dirty="0" smtClean="0"/>
              <a:t> N and Ñ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interchangeable</a:t>
            </a:r>
            <a:r>
              <a:rPr lang="es-ES" dirty="0" smtClean="0"/>
              <a:t>,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consonants</a:t>
            </a:r>
            <a:r>
              <a:rPr lang="es-ES" dirty="0" smtClean="0"/>
              <a:t>.  N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sound</a:t>
            </a:r>
            <a:r>
              <a:rPr lang="es-ES" dirty="0" smtClean="0"/>
              <a:t>  (</a:t>
            </a:r>
            <a:r>
              <a:rPr lang="es-ES" dirty="0" err="1" smtClean="0"/>
              <a:t>na</a:t>
            </a:r>
            <a:r>
              <a:rPr lang="es-ES" dirty="0" smtClean="0"/>
              <a:t>) </a:t>
            </a:r>
            <a:r>
              <a:rPr lang="es-ES" dirty="0" err="1" smtClean="0"/>
              <a:t>while</a:t>
            </a:r>
            <a:r>
              <a:rPr lang="es-ES" dirty="0" smtClean="0"/>
              <a:t> Ñ </a:t>
            </a:r>
            <a:r>
              <a:rPr lang="es-ES" dirty="0" err="1" smtClean="0"/>
              <a:t>makes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sound</a:t>
            </a:r>
            <a:r>
              <a:rPr lang="es-ES" dirty="0" smtClean="0"/>
              <a:t> (</a:t>
            </a:r>
            <a:r>
              <a:rPr lang="es-ES" dirty="0" err="1" smtClean="0"/>
              <a:t>nya</a:t>
            </a:r>
            <a:r>
              <a:rPr lang="es-ES" dirty="0" smtClean="0"/>
              <a:t>).  GN </a:t>
            </a:r>
            <a:r>
              <a:rPr lang="es-ES" dirty="0" err="1" smtClean="0"/>
              <a:t>doesn´t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smtClean="0"/>
              <a:t>Hay una gran diferencia entre decir </a:t>
            </a:r>
          </a:p>
          <a:p>
            <a:r>
              <a:rPr lang="es-ES" b="1" dirty="0" smtClean="0"/>
              <a:t>Tengo 25 años</a:t>
            </a:r>
            <a:r>
              <a:rPr lang="es-ES" b="1" dirty="0" smtClean="0"/>
              <a:t>.   (</a:t>
            </a:r>
            <a:r>
              <a:rPr lang="es-ES" b="1" dirty="0" err="1" smtClean="0"/>
              <a:t>I’m</a:t>
            </a:r>
            <a:r>
              <a:rPr lang="es-ES" b="1" dirty="0" smtClean="0"/>
              <a:t> 25 </a:t>
            </a:r>
            <a:r>
              <a:rPr lang="es-ES" b="1" dirty="0" err="1" smtClean="0"/>
              <a:t>years</a:t>
            </a:r>
            <a:r>
              <a:rPr lang="es-ES" b="1" dirty="0" smtClean="0"/>
              <a:t> </a:t>
            </a:r>
            <a:r>
              <a:rPr lang="es-ES" b="1" dirty="0" err="1" smtClean="0"/>
              <a:t>old</a:t>
            </a:r>
            <a:r>
              <a:rPr lang="es-ES" b="1" dirty="0" smtClean="0"/>
              <a:t>)</a:t>
            </a:r>
            <a:endParaRPr lang="es-ES" b="1" dirty="0" smtClean="0"/>
          </a:p>
          <a:p>
            <a:r>
              <a:rPr lang="es-ES" dirty="0" smtClean="0"/>
              <a:t>Y decir</a:t>
            </a:r>
          </a:p>
          <a:p>
            <a:r>
              <a:rPr lang="es-ES" b="1" dirty="0" smtClean="0"/>
              <a:t>Tengo 25 anos.  </a:t>
            </a:r>
            <a:r>
              <a:rPr lang="es-ES" b="1" dirty="0" smtClean="0"/>
              <a:t>  (I </a:t>
            </a:r>
            <a:r>
              <a:rPr lang="es-ES" b="1" dirty="0" err="1" smtClean="0"/>
              <a:t>have</a:t>
            </a:r>
            <a:r>
              <a:rPr lang="es-ES" b="1" dirty="0" smtClean="0"/>
              <a:t> 25 </a:t>
            </a:r>
            <a:r>
              <a:rPr lang="es-ES" b="1" dirty="0" err="1" smtClean="0"/>
              <a:t>anuses</a:t>
            </a:r>
            <a:r>
              <a:rPr lang="es-ES" b="1" dirty="0" smtClean="0"/>
              <a:t>)</a:t>
            </a:r>
            <a:endParaRPr lang="es-E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b="1" dirty="0" smtClean="0"/>
              <a:t>Ph and F</a:t>
            </a:r>
          </a:p>
          <a:p>
            <a:endParaRPr lang="en-US" b="1" dirty="0" smtClean="0"/>
          </a:p>
          <a:p>
            <a:r>
              <a:rPr lang="en-US" dirty="0" smtClean="0"/>
              <a:t>In Spanish, F, is the only letter pronounced as such.  PH doesn’t exist.</a:t>
            </a:r>
          </a:p>
          <a:p>
            <a:endParaRPr lang="en-US" dirty="0" smtClean="0"/>
          </a:p>
          <a:p>
            <a:r>
              <a:rPr lang="en-US" b="1" dirty="0" smtClean="0"/>
              <a:t>Tel</a:t>
            </a:r>
            <a:r>
              <a:rPr lang="es-ES" b="1" dirty="0" err="1" smtClean="0"/>
              <a:t>éfono</a:t>
            </a:r>
            <a:r>
              <a:rPr lang="es-ES" b="1" dirty="0" smtClean="0"/>
              <a:t>  		</a:t>
            </a:r>
            <a:r>
              <a:rPr lang="es-ES" b="1" dirty="0" err="1" smtClean="0"/>
              <a:t>not</a:t>
            </a:r>
            <a:r>
              <a:rPr lang="es-ES" b="1" dirty="0" smtClean="0"/>
              <a:t>		</a:t>
            </a:r>
            <a:r>
              <a:rPr lang="es-ES" b="1" dirty="0" err="1" smtClean="0"/>
              <a:t>telephono</a:t>
            </a:r>
            <a:endParaRPr lang="es-ES" b="1" dirty="0" smtClean="0"/>
          </a:p>
          <a:p>
            <a:r>
              <a:rPr lang="es-ES" b="1" dirty="0" smtClean="0"/>
              <a:t>Filipinas			</a:t>
            </a:r>
            <a:r>
              <a:rPr lang="es-ES" b="1" dirty="0" err="1" smtClean="0"/>
              <a:t>not</a:t>
            </a:r>
            <a:r>
              <a:rPr lang="es-ES" b="1" dirty="0" smtClean="0"/>
              <a:t>		</a:t>
            </a:r>
            <a:r>
              <a:rPr lang="es-ES" b="1" dirty="0" err="1" smtClean="0"/>
              <a:t>philipinas</a:t>
            </a:r>
            <a:endParaRPr lang="es-ES" b="1" dirty="0" smtClean="0"/>
          </a:p>
          <a:p>
            <a:r>
              <a:rPr lang="es-ES" b="1" dirty="0" smtClean="0"/>
              <a:t>Fotografía		</a:t>
            </a:r>
            <a:r>
              <a:rPr lang="es-ES" b="1" dirty="0" err="1" smtClean="0"/>
              <a:t>not</a:t>
            </a:r>
            <a:r>
              <a:rPr lang="es-ES" b="1" dirty="0" smtClean="0"/>
              <a:t>		</a:t>
            </a:r>
            <a:r>
              <a:rPr lang="es-ES" b="1" dirty="0" err="1" smtClean="0"/>
              <a:t>photographía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b="1" dirty="0" smtClean="0"/>
              <a:t>Mucho and </a:t>
            </a:r>
            <a:r>
              <a:rPr lang="en-US" b="1" dirty="0" err="1" smtClean="0"/>
              <a:t>Muy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MUY in Spanish means </a:t>
            </a:r>
            <a:r>
              <a:rPr lang="en-US" i="1" dirty="0" smtClean="0"/>
              <a:t>very.  </a:t>
            </a:r>
          </a:p>
          <a:p>
            <a:r>
              <a:rPr lang="en-US" b="1" dirty="0" err="1" smtClean="0"/>
              <a:t>Hablo</a:t>
            </a:r>
            <a:r>
              <a:rPr lang="en-US" b="1" dirty="0" smtClean="0"/>
              <a:t> </a:t>
            </a:r>
            <a:r>
              <a:rPr lang="en-US" b="1" dirty="0" err="1" smtClean="0"/>
              <a:t>espa</a:t>
            </a:r>
            <a:r>
              <a:rPr lang="es-ES" b="1" dirty="0" err="1" smtClean="0"/>
              <a:t>ñol</a:t>
            </a:r>
            <a:r>
              <a:rPr lang="es-ES" b="1" dirty="0" smtClean="0"/>
              <a:t> muy bien.  Hablo chino muy mal.</a:t>
            </a:r>
          </a:p>
          <a:p>
            <a:endParaRPr lang="es-ES" b="1" dirty="0" smtClean="0"/>
          </a:p>
          <a:p>
            <a:r>
              <a:rPr lang="es-ES" dirty="0" smtClean="0"/>
              <a:t>MUCHO </a:t>
            </a:r>
            <a:r>
              <a:rPr lang="es-ES" dirty="0" err="1" smtClean="0"/>
              <a:t>means</a:t>
            </a:r>
            <a:r>
              <a:rPr lang="es-ES" dirty="0" smtClean="0"/>
              <a:t>  </a:t>
            </a:r>
            <a:r>
              <a:rPr lang="es-ES" i="1" dirty="0" smtClean="0"/>
              <a:t>a </a:t>
            </a:r>
            <a:r>
              <a:rPr lang="es-ES" i="1" dirty="0" err="1" smtClean="0"/>
              <a:t>lot</a:t>
            </a:r>
            <a:r>
              <a:rPr lang="es-ES" i="1" dirty="0" smtClean="0"/>
              <a:t>, </a:t>
            </a:r>
            <a:r>
              <a:rPr lang="es-ES" i="1" dirty="0" err="1" smtClean="0"/>
              <a:t>much</a:t>
            </a:r>
            <a:r>
              <a:rPr lang="es-ES" i="1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i="1" dirty="0" err="1" smtClean="0"/>
              <a:t>many</a:t>
            </a:r>
            <a:r>
              <a:rPr lang="es-ES" i="1" dirty="0" smtClean="0"/>
              <a:t>.  </a:t>
            </a:r>
          </a:p>
          <a:p>
            <a:r>
              <a:rPr lang="es-ES" b="1" dirty="0" smtClean="0"/>
              <a:t>Hay muchas mamacitas ricas en esta fiesta.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b="1" dirty="0" err="1" smtClean="0"/>
              <a:t>after</a:t>
            </a:r>
            <a:r>
              <a:rPr lang="es-ES" b="1" dirty="0" smtClean="0"/>
              <a:t> </a:t>
            </a:r>
            <a:r>
              <a:rPr lang="es-ES" b="1" dirty="0" err="1" smtClean="0"/>
              <a:t>nouns</a:t>
            </a:r>
            <a:r>
              <a:rPr lang="es-ES" b="1" dirty="0" smtClean="0"/>
              <a:t>.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b="1" dirty="0" err="1" smtClean="0"/>
              <a:t>after</a:t>
            </a:r>
            <a:r>
              <a:rPr lang="es-ES" b="1" dirty="0" smtClean="0"/>
              <a:t> </a:t>
            </a:r>
            <a:r>
              <a:rPr lang="es-ES" b="1" dirty="0" err="1" smtClean="0"/>
              <a:t>nouns</a:t>
            </a:r>
            <a:r>
              <a:rPr lang="es-ES" b="1" dirty="0" smtClean="0"/>
              <a:t>.</a:t>
            </a:r>
            <a:r>
              <a:rPr lang="es-ES" b="1" dirty="0" smtClean="0"/>
              <a:t>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b="1" dirty="0" err="1" smtClean="0"/>
              <a:t>after</a:t>
            </a:r>
            <a:r>
              <a:rPr lang="es-ES" b="1" dirty="0" smtClean="0"/>
              <a:t> </a:t>
            </a:r>
            <a:r>
              <a:rPr lang="es-ES" b="1" dirty="0" err="1" smtClean="0"/>
              <a:t>nouns</a:t>
            </a:r>
            <a:r>
              <a:rPr lang="es-ES" b="1" dirty="0" smtClean="0"/>
              <a:t>.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b="1" dirty="0" err="1" smtClean="0"/>
              <a:t>after</a:t>
            </a:r>
            <a:r>
              <a:rPr lang="es-ES" b="1" dirty="0" smtClean="0"/>
              <a:t> </a:t>
            </a:r>
            <a:r>
              <a:rPr lang="es-ES" b="1" dirty="0" err="1" smtClean="0"/>
              <a:t>nouns</a:t>
            </a:r>
            <a:r>
              <a:rPr lang="es-ES" b="1" dirty="0" smtClean="0"/>
              <a:t>.  </a:t>
            </a:r>
            <a:r>
              <a:rPr lang="es-ES" b="1" dirty="0" err="1" smtClean="0"/>
              <a:t>Sing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me </a:t>
            </a:r>
            <a:r>
              <a:rPr lang="es-ES" b="1" dirty="0" err="1" smtClean="0"/>
              <a:t>now</a:t>
            </a:r>
            <a:r>
              <a:rPr lang="es-ES" b="1" dirty="0" smtClean="0"/>
              <a:t>…</a:t>
            </a:r>
          </a:p>
          <a:p>
            <a:endParaRPr lang="es-ES" b="1" dirty="0" smtClean="0"/>
          </a:p>
          <a:p>
            <a:r>
              <a:rPr lang="es-ES" dirty="0" err="1" smtClean="0"/>
              <a:t>Adjectives</a:t>
            </a:r>
            <a:r>
              <a:rPr lang="es-ES" dirty="0" smtClean="0"/>
              <a:t> (</a:t>
            </a:r>
            <a:r>
              <a:rPr lang="es-ES" dirty="0" err="1" smtClean="0"/>
              <a:t>describing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) come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(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thing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described</a:t>
            </a:r>
            <a:r>
              <a:rPr lang="es-ES" dirty="0" smtClean="0"/>
              <a:t>)  </a:t>
            </a:r>
            <a:r>
              <a:rPr lang="es-ES" dirty="0" err="1" smtClean="0"/>
              <a:t>totally</a:t>
            </a:r>
            <a:r>
              <a:rPr lang="es-ES" dirty="0" smtClean="0"/>
              <a:t> </a:t>
            </a:r>
            <a:r>
              <a:rPr lang="es-ES" dirty="0" err="1" smtClean="0"/>
              <a:t>bass-ackwards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Chicas guapas  	 </a:t>
            </a:r>
            <a:r>
              <a:rPr lang="es-ES" b="1" dirty="0" err="1" smtClean="0"/>
              <a:t>not</a:t>
            </a:r>
            <a:r>
              <a:rPr lang="es-ES" b="1" dirty="0" smtClean="0"/>
              <a:t> 	  guapas chicas</a:t>
            </a:r>
          </a:p>
          <a:p>
            <a:r>
              <a:rPr lang="es-ES" b="1" dirty="0" smtClean="0"/>
              <a:t>Amigos mexicanos  	</a:t>
            </a:r>
            <a:r>
              <a:rPr lang="es-ES" b="1" dirty="0" err="1" smtClean="0"/>
              <a:t>not</a:t>
            </a:r>
            <a:r>
              <a:rPr lang="es-ES" b="1" dirty="0" smtClean="0"/>
              <a:t>  	mexicanos amigos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s-ES" b="1" dirty="0" err="1" smtClean="0"/>
              <a:t>Except</a:t>
            </a:r>
            <a:r>
              <a:rPr lang="es-ES" b="1" dirty="0" smtClean="0"/>
              <a:t>…</a:t>
            </a:r>
          </a:p>
          <a:p>
            <a:endParaRPr lang="es-ES" b="1" dirty="0" smtClean="0"/>
          </a:p>
          <a:p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“gran/grande”, “bueno/buen” and “mejor,”. 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b="1" dirty="0" smtClean="0"/>
              <a:t>Carlos es un buen amigo.  </a:t>
            </a:r>
          </a:p>
          <a:p>
            <a:r>
              <a:rPr lang="es-ES" b="1" dirty="0" smtClean="0"/>
              <a:t>Tengo un gran problema.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Accents</a:t>
            </a:r>
            <a:r>
              <a:rPr lang="es-ES" dirty="0" smtClean="0"/>
              <a:t> are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 in –ión, and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 in --</a:t>
            </a:r>
            <a:r>
              <a:rPr lang="es-ES" dirty="0" err="1" smtClean="0"/>
              <a:t>ía</a:t>
            </a:r>
            <a:r>
              <a:rPr lang="es-ES" dirty="0" smtClean="0"/>
              <a:t>,</a:t>
            </a:r>
          </a:p>
          <a:p>
            <a:endParaRPr lang="es-ES" dirty="0" smtClean="0"/>
          </a:p>
          <a:p>
            <a:r>
              <a:rPr lang="es-ES" b="1" dirty="0" smtClean="0"/>
              <a:t>Biografía			</a:t>
            </a:r>
          </a:p>
          <a:p>
            <a:r>
              <a:rPr lang="es-ES" b="1" dirty="0" smtClean="0"/>
              <a:t>Lección</a:t>
            </a:r>
          </a:p>
          <a:p>
            <a:r>
              <a:rPr lang="es-ES" b="1" dirty="0" smtClean="0"/>
              <a:t>Fotografía  </a:t>
            </a:r>
          </a:p>
          <a:p>
            <a:r>
              <a:rPr lang="es-ES" b="1" dirty="0" smtClean="0"/>
              <a:t>Razón</a:t>
            </a:r>
          </a:p>
          <a:p>
            <a:endParaRPr lang="es-ES" dirty="0" smtClean="0"/>
          </a:p>
          <a:p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frequently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of a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stressed</a:t>
            </a:r>
            <a:r>
              <a:rPr lang="es-ES" dirty="0" smtClean="0"/>
              <a:t>.  </a:t>
            </a:r>
            <a:r>
              <a:rPr lang="es-ES" dirty="0" err="1" smtClean="0"/>
              <a:t>Sounds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da DA </a:t>
            </a:r>
            <a:r>
              <a:rPr lang="es-ES" dirty="0" err="1" smtClean="0"/>
              <a:t>da</a:t>
            </a:r>
            <a:r>
              <a:rPr lang="es-ES" dirty="0" smtClean="0"/>
              <a:t> </a:t>
            </a:r>
            <a:r>
              <a:rPr lang="es-ES" dirty="0" err="1" smtClean="0"/>
              <a:t>da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 smtClean="0"/>
              <a:t>Capítulo		lápida</a:t>
            </a:r>
          </a:p>
          <a:p>
            <a:r>
              <a:rPr lang="es-ES" b="1" dirty="0" smtClean="0"/>
              <a:t>Número		película.</a:t>
            </a:r>
          </a:p>
          <a:p>
            <a:r>
              <a:rPr lang="es-ES" b="1" dirty="0" smtClean="0"/>
              <a:t>ridículo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Tips para evitar errores básicos</vt:lpstr>
      <vt:lpstr>A few common errors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dictado: Respuestas y tips para examenes futuros</dc:title>
  <dc:creator>Barbara Fraser</dc:creator>
  <cp:lastModifiedBy>Barbara Fraser</cp:lastModifiedBy>
  <cp:revision>16</cp:revision>
  <dcterms:created xsi:type="dcterms:W3CDTF">2011-10-19T23:02:47Z</dcterms:created>
  <dcterms:modified xsi:type="dcterms:W3CDTF">2011-10-21T05:43:07Z</dcterms:modified>
</cp:coreProperties>
</file>