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5" r:id="rId5"/>
    <p:sldId id="266" r:id="rId6"/>
    <p:sldId id="268" r:id="rId7"/>
    <p:sldId id="269" r:id="rId8"/>
    <p:sldId id="270" r:id="rId9"/>
    <p:sldId id="26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CCC50-B2F9-4FA3-94DA-8C7B40AB478A}" type="datetimeFigureOut">
              <a:rPr lang="en-US" smtClean="0"/>
              <a:pPr/>
              <a:t>10/20/2011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CA354-7E27-47FC-9C5D-D13547636F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CCC50-B2F9-4FA3-94DA-8C7B40AB478A}" type="datetimeFigureOut">
              <a:rPr lang="en-US" smtClean="0"/>
              <a:pPr/>
              <a:t>10/20/2011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CA354-7E27-47FC-9C5D-D13547636F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CCC50-B2F9-4FA3-94DA-8C7B40AB478A}" type="datetimeFigureOut">
              <a:rPr lang="en-US" smtClean="0"/>
              <a:pPr/>
              <a:t>10/20/2011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CA354-7E27-47FC-9C5D-D13547636F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CCC50-B2F9-4FA3-94DA-8C7B40AB478A}" type="datetimeFigureOut">
              <a:rPr lang="en-US" smtClean="0"/>
              <a:pPr/>
              <a:t>10/20/2011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CA354-7E27-47FC-9C5D-D13547636F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CCC50-B2F9-4FA3-94DA-8C7B40AB478A}" type="datetimeFigureOut">
              <a:rPr lang="en-US" smtClean="0"/>
              <a:pPr/>
              <a:t>10/20/2011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CA354-7E27-47FC-9C5D-D13547636F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CCC50-B2F9-4FA3-94DA-8C7B40AB478A}" type="datetimeFigureOut">
              <a:rPr lang="en-US" smtClean="0"/>
              <a:pPr/>
              <a:t>10/20/2011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CA354-7E27-47FC-9C5D-D13547636F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CCC50-B2F9-4FA3-94DA-8C7B40AB478A}" type="datetimeFigureOut">
              <a:rPr lang="en-US" smtClean="0"/>
              <a:pPr/>
              <a:t>10/20/2011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CA354-7E27-47FC-9C5D-D13547636F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CCC50-B2F9-4FA3-94DA-8C7B40AB478A}" type="datetimeFigureOut">
              <a:rPr lang="en-US" smtClean="0"/>
              <a:pPr/>
              <a:t>10/20/2011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CA354-7E27-47FC-9C5D-D13547636F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CCC50-B2F9-4FA3-94DA-8C7B40AB478A}" type="datetimeFigureOut">
              <a:rPr lang="en-US" smtClean="0"/>
              <a:pPr/>
              <a:t>10/20/2011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CA354-7E27-47FC-9C5D-D13547636F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CCC50-B2F9-4FA3-94DA-8C7B40AB478A}" type="datetimeFigureOut">
              <a:rPr lang="en-US" smtClean="0"/>
              <a:pPr/>
              <a:t>10/20/2011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CA354-7E27-47FC-9C5D-D13547636F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CCC50-B2F9-4FA3-94DA-8C7B40AB478A}" type="datetimeFigureOut">
              <a:rPr lang="en-US" smtClean="0"/>
              <a:pPr/>
              <a:t>10/20/2011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CA354-7E27-47FC-9C5D-D13547636F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CCC50-B2F9-4FA3-94DA-8C7B40AB478A}" type="datetimeFigureOut">
              <a:rPr lang="en-US" smtClean="0"/>
              <a:pPr/>
              <a:t>10/20/2011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CA354-7E27-47FC-9C5D-D13547636F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</a:t>
            </a:r>
            <a:r>
              <a:rPr lang="en-US" dirty="0" smtClean="0"/>
              <a:t>ips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evitar</a:t>
            </a:r>
            <a:r>
              <a:rPr lang="en-US" dirty="0" smtClean="0"/>
              <a:t> </a:t>
            </a:r>
            <a:r>
              <a:rPr lang="en-US" dirty="0" err="1" smtClean="0"/>
              <a:t>errores</a:t>
            </a:r>
            <a:r>
              <a:rPr lang="en-US" dirty="0" smtClean="0"/>
              <a:t> </a:t>
            </a:r>
            <a:r>
              <a:rPr lang="en-US" dirty="0" err="1" smtClean="0"/>
              <a:t>básicos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err="1" smtClean="0"/>
              <a:t>Tips</a:t>
            </a:r>
            <a:r>
              <a:rPr lang="es-ES" dirty="0" smtClean="0"/>
              <a:t> </a:t>
            </a:r>
            <a:r>
              <a:rPr lang="es-ES" dirty="0" err="1" smtClean="0"/>
              <a:t>for</a:t>
            </a:r>
            <a:r>
              <a:rPr lang="es-ES" dirty="0" smtClean="0"/>
              <a:t> </a:t>
            </a:r>
            <a:r>
              <a:rPr lang="es-ES" dirty="0" err="1" smtClean="0"/>
              <a:t>avoiding</a:t>
            </a:r>
            <a:r>
              <a:rPr lang="es-ES" dirty="0" smtClean="0"/>
              <a:t> </a:t>
            </a:r>
            <a:r>
              <a:rPr lang="es-ES" dirty="0" err="1" smtClean="0"/>
              <a:t>basic</a:t>
            </a:r>
            <a:r>
              <a:rPr lang="es-ES" dirty="0" smtClean="0"/>
              <a:t> </a:t>
            </a:r>
            <a:r>
              <a:rPr lang="es-ES" dirty="0" err="1" smtClean="0"/>
              <a:t>errors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 </a:t>
            </a:r>
            <a:r>
              <a:rPr lang="es-ES" dirty="0" err="1" smtClean="0"/>
              <a:t>few</a:t>
            </a:r>
            <a:r>
              <a:rPr lang="es-ES" dirty="0" smtClean="0"/>
              <a:t> </a:t>
            </a:r>
            <a:r>
              <a:rPr lang="es-ES" dirty="0" err="1" smtClean="0"/>
              <a:t>common</a:t>
            </a:r>
            <a:r>
              <a:rPr lang="es-ES" dirty="0" smtClean="0"/>
              <a:t> </a:t>
            </a:r>
            <a:r>
              <a:rPr lang="es-ES" dirty="0" err="1" smtClean="0"/>
              <a:t>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b="1" dirty="0" smtClean="0"/>
              <a:t>QU and CU:  </a:t>
            </a:r>
            <a:r>
              <a:rPr lang="es-ES" dirty="0" smtClean="0"/>
              <a:t>In </a:t>
            </a:r>
            <a:r>
              <a:rPr lang="es-ES" dirty="0" err="1" smtClean="0"/>
              <a:t>Spanish</a:t>
            </a:r>
            <a:r>
              <a:rPr lang="es-ES" dirty="0" smtClean="0"/>
              <a:t>, CU </a:t>
            </a:r>
            <a:r>
              <a:rPr lang="es-ES" dirty="0" err="1" smtClean="0"/>
              <a:t>says</a:t>
            </a:r>
            <a:r>
              <a:rPr lang="es-ES" dirty="0" smtClean="0"/>
              <a:t> “</a:t>
            </a:r>
            <a:r>
              <a:rPr lang="es-ES" dirty="0" err="1" smtClean="0"/>
              <a:t>kwa</a:t>
            </a:r>
            <a:r>
              <a:rPr lang="es-ES" dirty="0" smtClean="0"/>
              <a:t>” , QU </a:t>
            </a:r>
            <a:r>
              <a:rPr lang="es-ES" dirty="0" err="1" smtClean="0"/>
              <a:t>makes</a:t>
            </a:r>
            <a:r>
              <a:rPr lang="es-ES" dirty="0" smtClean="0"/>
              <a:t> </a:t>
            </a:r>
            <a:r>
              <a:rPr lang="es-ES" dirty="0" smtClean="0"/>
              <a:t>a “k” </a:t>
            </a:r>
            <a:r>
              <a:rPr lang="es-ES" dirty="0" err="1" smtClean="0"/>
              <a:t>sound</a:t>
            </a:r>
            <a:r>
              <a:rPr lang="es-ES" dirty="0" smtClean="0"/>
              <a:t> (</a:t>
            </a:r>
            <a:r>
              <a:rPr lang="es-ES" dirty="0" err="1" smtClean="0"/>
              <a:t>because</a:t>
            </a:r>
            <a:r>
              <a:rPr lang="es-ES" dirty="0" smtClean="0"/>
              <a:t> K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rarely</a:t>
            </a:r>
            <a:r>
              <a:rPr lang="es-ES" dirty="0" smtClean="0"/>
              <a:t> </a:t>
            </a:r>
            <a:r>
              <a:rPr lang="es-ES" dirty="0" err="1" smtClean="0"/>
              <a:t>used</a:t>
            </a:r>
            <a:r>
              <a:rPr lang="es-ES" dirty="0" smtClean="0"/>
              <a:t>)</a:t>
            </a:r>
            <a:r>
              <a:rPr lang="es-ES" dirty="0" smtClean="0"/>
              <a:t>  </a:t>
            </a:r>
            <a:endParaRPr lang="es-ES" dirty="0" smtClean="0"/>
          </a:p>
          <a:p>
            <a:endParaRPr lang="es-ES" b="1" dirty="0"/>
          </a:p>
          <a:p>
            <a:r>
              <a:rPr lang="es-ES" b="1" dirty="0" err="1"/>
              <a:t>c</a:t>
            </a:r>
            <a:r>
              <a:rPr lang="es-ES" b="1" dirty="0" err="1" smtClean="0"/>
              <a:t>u</a:t>
            </a:r>
            <a:r>
              <a:rPr lang="en-US" b="1" dirty="0" err="1" smtClean="0"/>
              <a:t>atro</a:t>
            </a:r>
            <a:r>
              <a:rPr lang="en-US" b="1" dirty="0" smtClean="0"/>
              <a:t>,		 </a:t>
            </a:r>
            <a:r>
              <a:rPr lang="en-US" b="1" dirty="0" smtClean="0"/>
              <a:t>not </a:t>
            </a:r>
            <a:r>
              <a:rPr lang="en-US" b="1" dirty="0" smtClean="0"/>
              <a:t>		 </a:t>
            </a:r>
            <a:r>
              <a:rPr lang="en-US" b="1" dirty="0" err="1" smtClean="0"/>
              <a:t>quatro</a:t>
            </a:r>
            <a:endParaRPr lang="en-US" b="1" dirty="0" smtClean="0"/>
          </a:p>
          <a:p>
            <a:r>
              <a:rPr lang="es-ES" b="1" dirty="0"/>
              <a:t>c</a:t>
            </a:r>
            <a:r>
              <a:rPr lang="es-ES" b="1" dirty="0" smtClean="0"/>
              <a:t>uarto</a:t>
            </a:r>
            <a:r>
              <a:rPr lang="es-ES" b="1" dirty="0" smtClean="0"/>
              <a:t>,		 </a:t>
            </a:r>
            <a:r>
              <a:rPr lang="es-ES" b="1" dirty="0" err="1" smtClean="0"/>
              <a:t>not</a:t>
            </a:r>
            <a:r>
              <a:rPr lang="es-ES" b="1" dirty="0" smtClean="0"/>
              <a:t> </a:t>
            </a:r>
            <a:r>
              <a:rPr lang="es-ES" b="1" dirty="0" smtClean="0"/>
              <a:t>		</a:t>
            </a:r>
            <a:r>
              <a:rPr lang="es-ES" b="1" dirty="0" err="1" smtClean="0"/>
              <a:t>quarto</a:t>
            </a:r>
            <a:r>
              <a:rPr lang="es-ES" b="1" dirty="0" smtClean="0"/>
              <a:t> </a:t>
            </a:r>
            <a:endParaRPr lang="es-ES" b="1" dirty="0" smtClean="0"/>
          </a:p>
          <a:p>
            <a:r>
              <a:rPr lang="es-ES" b="1" dirty="0"/>
              <a:t>c</a:t>
            </a:r>
            <a:r>
              <a:rPr lang="es-ES" b="1" dirty="0" smtClean="0"/>
              <a:t>ual, </a:t>
            </a:r>
            <a:r>
              <a:rPr lang="es-ES" b="1" dirty="0" smtClean="0"/>
              <a:t>		</a:t>
            </a:r>
            <a:r>
              <a:rPr lang="es-ES" b="1" dirty="0" err="1" smtClean="0"/>
              <a:t>not</a:t>
            </a:r>
            <a:r>
              <a:rPr lang="es-ES" b="1" dirty="0" smtClean="0"/>
              <a:t> 		</a:t>
            </a:r>
            <a:r>
              <a:rPr lang="es-ES" b="1" dirty="0" err="1" smtClean="0"/>
              <a:t>qual</a:t>
            </a:r>
            <a:endParaRPr lang="es-ES" b="1" dirty="0" smtClean="0"/>
          </a:p>
          <a:p>
            <a:endParaRPr lang="es-ES" b="1" dirty="0"/>
          </a:p>
          <a:p>
            <a:r>
              <a:rPr lang="es-ES" b="1" dirty="0" smtClean="0"/>
              <a:t>Que (</a:t>
            </a:r>
            <a:r>
              <a:rPr lang="es-ES" b="1" dirty="0" err="1" smtClean="0"/>
              <a:t>kay</a:t>
            </a:r>
            <a:r>
              <a:rPr lang="es-ES" b="1" dirty="0" smtClean="0"/>
              <a:t>), </a:t>
            </a:r>
            <a:r>
              <a:rPr lang="es-ES" b="1" dirty="0" smtClean="0"/>
              <a:t>	quien</a:t>
            </a:r>
            <a:r>
              <a:rPr lang="es-ES" b="1" dirty="0" smtClean="0"/>
              <a:t>, </a:t>
            </a:r>
            <a:r>
              <a:rPr lang="es-ES" b="1" dirty="0" smtClean="0"/>
              <a:t>(</a:t>
            </a:r>
            <a:r>
              <a:rPr lang="es-ES" b="1" dirty="0" err="1" smtClean="0"/>
              <a:t>kien</a:t>
            </a:r>
            <a:r>
              <a:rPr lang="es-ES" b="1" dirty="0" smtClean="0"/>
              <a:t>)   quince  (</a:t>
            </a:r>
            <a:r>
              <a:rPr lang="es-ES" b="1" dirty="0" err="1" smtClean="0"/>
              <a:t>kinsay</a:t>
            </a:r>
            <a:r>
              <a:rPr lang="es-ES" b="1" dirty="0" smtClean="0"/>
              <a:t>)</a:t>
            </a:r>
            <a:r>
              <a:rPr lang="es-ES" b="1" dirty="0" smtClean="0"/>
              <a:t> </a:t>
            </a:r>
            <a:endParaRPr lang="es-ES" b="1" dirty="0" smtClean="0"/>
          </a:p>
          <a:p>
            <a:endParaRPr lang="es-E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lnSpcReduction="10000"/>
          </a:bodyPr>
          <a:lstStyle/>
          <a:p>
            <a:r>
              <a:rPr lang="es-ES" b="1" dirty="0" err="1" smtClean="0"/>
              <a:t>Double</a:t>
            </a:r>
            <a:r>
              <a:rPr lang="es-ES" b="1" dirty="0" smtClean="0"/>
              <a:t> </a:t>
            </a:r>
            <a:r>
              <a:rPr lang="es-ES" b="1" dirty="0" err="1" smtClean="0"/>
              <a:t>consonants</a:t>
            </a:r>
            <a:endParaRPr lang="es-ES" b="1" dirty="0" smtClean="0"/>
          </a:p>
          <a:p>
            <a:endParaRPr lang="es-ES" b="1" dirty="0"/>
          </a:p>
          <a:p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only</a:t>
            </a:r>
            <a:r>
              <a:rPr lang="es-ES" dirty="0" smtClean="0"/>
              <a:t> </a:t>
            </a:r>
            <a:r>
              <a:rPr lang="es-ES" dirty="0" err="1" smtClean="0"/>
              <a:t>double</a:t>
            </a:r>
            <a:r>
              <a:rPr lang="es-ES" dirty="0" smtClean="0"/>
              <a:t> </a:t>
            </a:r>
            <a:r>
              <a:rPr lang="es-ES" dirty="0" err="1" smtClean="0"/>
              <a:t>consonants</a:t>
            </a:r>
            <a:r>
              <a:rPr lang="es-ES" dirty="0" smtClean="0"/>
              <a:t> </a:t>
            </a:r>
            <a:r>
              <a:rPr lang="es-ES" dirty="0" smtClean="0"/>
              <a:t>i</a:t>
            </a:r>
            <a:r>
              <a:rPr lang="es-ES" dirty="0" smtClean="0"/>
              <a:t>n </a:t>
            </a:r>
            <a:r>
              <a:rPr lang="es-ES" dirty="0" err="1" smtClean="0"/>
              <a:t>Spanish</a:t>
            </a:r>
            <a:r>
              <a:rPr lang="es-ES" dirty="0"/>
              <a:t> </a:t>
            </a:r>
            <a:r>
              <a:rPr lang="es-ES" dirty="0" smtClean="0"/>
              <a:t>are </a:t>
            </a:r>
            <a:r>
              <a:rPr lang="es-ES" dirty="0" smtClean="0"/>
              <a:t>“</a:t>
            </a:r>
            <a:r>
              <a:rPr lang="es-ES" dirty="0" smtClean="0"/>
              <a:t>LL</a:t>
            </a:r>
            <a:r>
              <a:rPr lang="es-ES" dirty="0" smtClean="0"/>
              <a:t>”, “</a:t>
            </a:r>
            <a:r>
              <a:rPr lang="es-ES" dirty="0" smtClean="0"/>
              <a:t>RR</a:t>
            </a:r>
            <a:r>
              <a:rPr lang="es-ES" dirty="0" smtClean="0"/>
              <a:t>”, </a:t>
            </a:r>
            <a:r>
              <a:rPr lang="es-ES" dirty="0" smtClean="0"/>
              <a:t>and </a:t>
            </a:r>
            <a:r>
              <a:rPr lang="es-ES" dirty="0" smtClean="0"/>
              <a:t>“</a:t>
            </a:r>
            <a:r>
              <a:rPr lang="es-ES" dirty="0" smtClean="0"/>
              <a:t>CC</a:t>
            </a:r>
            <a:r>
              <a:rPr lang="es-ES" dirty="0" smtClean="0"/>
              <a:t>”. 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first</a:t>
            </a:r>
            <a:r>
              <a:rPr lang="es-ES" dirty="0" smtClean="0"/>
              <a:t> </a:t>
            </a:r>
            <a:r>
              <a:rPr lang="es-ES" dirty="0" err="1" smtClean="0"/>
              <a:t>two</a:t>
            </a:r>
            <a:r>
              <a:rPr lang="es-ES" dirty="0" smtClean="0"/>
              <a:t> are  </a:t>
            </a:r>
            <a:r>
              <a:rPr lang="es-ES" dirty="0" err="1" smtClean="0"/>
              <a:t>separate</a:t>
            </a:r>
            <a:r>
              <a:rPr lang="es-ES" dirty="0" smtClean="0"/>
              <a:t> </a:t>
            </a:r>
            <a:r>
              <a:rPr lang="es-ES" dirty="0" err="1" smtClean="0"/>
              <a:t>consonant</a:t>
            </a:r>
            <a:r>
              <a:rPr lang="es-ES" dirty="0" err="1" smtClean="0"/>
              <a:t>s</a:t>
            </a:r>
            <a:r>
              <a:rPr lang="es-ES" dirty="0" smtClean="0"/>
              <a:t>,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second</a:t>
            </a:r>
            <a:r>
              <a:rPr lang="es-ES" dirty="0" smtClean="0"/>
              <a:t> </a:t>
            </a:r>
            <a:r>
              <a:rPr lang="es-ES" dirty="0" err="1" smtClean="0"/>
              <a:t>replaces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English</a:t>
            </a:r>
            <a:r>
              <a:rPr lang="es-ES" dirty="0" smtClean="0"/>
              <a:t> “CT” in </a:t>
            </a:r>
            <a:r>
              <a:rPr lang="es-ES" dirty="0" err="1" smtClean="0"/>
              <a:t>words</a:t>
            </a:r>
            <a:r>
              <a:rPr lang="es-ES" dirty="0" smtClean="0"/>
              <a:t> </a:t>
            </a:r>
            <a:r>
              <a:rPr lang="es-ES" dirty="0" err="1" smtClean="0"/>
              <a:t>like</a:t>
            </a:r>
            <a:r>
              <a:rPr lang="es-ES" dirty="0" smtClean="0"/>
              <a:t> “</a:t>
            </a:r>
            <a:r>
              <a:rPr lang="es-ES" dirty="0" err="1" smtClean="0"/>
              <a:t>correction</a:t>
            </a:r>
            <a:r>
              <a:rPr lang="es-ES" dirty="0" smtClean="0"/>
              <a:t>” </a:t>
            </a:r>
            <a:r>
              <a:rPr lang="es-ES" dirty="0" smtClean="0"/>
              <a:t>  </a:t>
            </a:r>
            <a:r>
              <a:rPr lang="es-ES" dirty="0" smtClean="0"/>
              <a:t>SS, </a:t>
            </a:r>
            <a:r>
              <a:rPr lang="es-ES" dirty="0" smtClean="0"/>
              <a:t>TT, and NN,  </a:t>
            </a:r>
            <a:r>
              <a:rPr lang="es-ES" dirty="0" smtClean="0"/>
              <a:t>d</a:t>
            </a:r>
            <a:r>
              <a:rPr lang="es-ES" dirty="0" smtClean="0"/>
              <a:t>o </a:t>
            </a:r>
            <a:r>
              <a:rPr lang="es-ES" dirty="0" err="1" smtClean="0"/>
              <a:t>not</a:t>
            </a:r>
            <a:r>
              <a:rPr lang="es-ES" dirty="0" smtClean="0"/>
              <a:t> </a:t>
            </a:r>
            <a:r>
              <a:rPr lang="es-ES" dirty="0" err="1" smtClean="0"/>
              <a:t>exist</a:t>
            </a:r>
            <a:endParaRPr lang="es-ES" dirty="0" smtClean="0"/>
          </a:p>
          <a:p>
            <a:endParaRPr lang="es-ES" dirty="0"/>
          </a:p>
          <a:p>
            <a:r>
              <a:rPr lang="es-ES" b="1" dirty="0" smtClean="0"/>
              <a:t>Clase</a:t>
            </a:r>
            <a:r>
              <a:rPr lang="es-ES" b="1" dirty="0" smtClean="0"/>
              <a:t>,</a:t>
            </a:r>
            <a:r>
              <a:rPr lang="es-ES" b="1" dirty="0" smtClean="0"/>
              <a:t>		</a:t>
            </a:r>
            <a:r>
              <a:rPr lang="es-ES" b="1" dirty="0" err="1" smtClean="0"/>
              <a:t>not</a:t>
            </a:r>
            <a:r>
              <a:rPr lang="es-ES" b="1" dirty="0" smtClean="0"/>
              <a:t> 		</a:t>
            </a:r>
            <a:r>
              <a:rPr lang="es-ES" b="1" dirty="0" err="1" smtClean="0"/>
              <a:t>classe</a:t>
            </a:r>
            <a:endParaRPr lang="es-ES" b="1" dirty="0" smtClean="0"/>
          </a:p>
          <a:p>
            <a:r>
              <a:rPr lang="es-ES" b="1" dirty="0" smtClean="0"/>
              <a:t>Anuncios</a:t>
            </a:r>
            <a:r>
              <a:rPr lang="es-ES" b="1" dirty="0" smtClean="0"/>
              <a:t>	</a:t>
            </a:r>
            <a:r>
              <a:rPr lang="es-ES" b="1" dirty="0" err="1" smtClean="0"/>
              <a:t>not</a:t>
            </a:r>
            <a:r>
              <a:rPr lang="es-ES" b="1" dirty="0" smtClean="0"/>
              <a:t> 		</a:t>
            </a:r>
            <a:r>
              <a:rPr lang="es-ES" b="1" dirty="0" err="1" smtClean="0"/>
              <a:t>annuncios</a:t>
            </a:r>
            <a:endParaRPr lang="es-ES" b="1" dirty="0" smtClean="0"/>
          </a:p>
          <a:p>
            <a:r>
              <a:rPr lang="es-ES" b="1" dirty="0" smtClean="0"/>
              <a:t>Progreso	</a:t>
            </a:r>
            <a:r>
              <a:rPr lang="es-ES" b="1" dirty="0" err="1" smtClean="0"/>
              <a:t>not</a:t>
            </a:r>
            <a:r>
              <a:rPr lang="es-ES" b="1" dirty="0" smtClean="0"/>
              <a:t>		</a:t>
            </a:r>
            <a:r>
              <a:rPr lang="es-ES" b="1" dirty="0" err="1" smtClean="0"/>
              <a:t>progresso</a:t>
            </a:r>
            <a:endParaRPr lang="es-E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fontScale="92500" lnSpcReduction="10000"/>
          </a:bodyPr>
          <a:lstStyle/>
          <a:p>
            <a:r>
              <a:rPr lang="es-ES" b="1" dirty="0" smtClean="0"/>
              <a:t>N and Ñ</a:t>
            </a:r>
          </a:p>
          <a:p>
            <a:endParaRPr lang="es-ES" b="1" dirty="0"/>
          </a:p>
          <a:p>
            <a:r>
              <a:rPr lang="es-ES" dirty="0" smtClean="0"/>
              <a:t>In </a:t>
            </a:r>
            <a:r>
              <a:rPr lang="es-ES" dirty="0" err="1" smtClean="0"/>
              <a:t>Spanish</a:t>
            </a:r>
            <a:r>
              <a:rPr lang="es-ES" dirty="0" smtClean="0"/>
              <a:t>,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letters</a:t>
            </a:r>
            <a:r>
              <a:rPr lang="es-ES" dirty="0" smtClean="0"/>
              <a:t> N and Ñ are </a:t>
            </a:r>
            <a:r>
              <a:rPr lang="es-ES" dirty="0" err="1" smtClean="0"/>
              <a:t>not</a:t>
            </a:r>
            <a:r>
              <a:rPr lang="es-ES" dirty="0" smtClean="0"/>
              <a:t> </a:t>
            </a:r>
            <a:r>
              <a:rPr lang="es-ES" dirty="0" err="1" smtClean="0"/>
              <a:t>interchangeable</a:t>
            </a:r>
            <a:r>
              <a:rPr lang="es-ES" dirty="0" smtClean="0"/>
              <a:t>, </a:t>
            </a:r>
            <a:r>
              <a:rPr lang="es-ES" dirty="0" err="1" smtClean="0"/>
              <a:t>they</a:t>
            </a:r>
            <a:r>
              <a:rPr lang="es-ES" dirty="0" smtClean="0"/>
              <a:t> are </a:t>
            </a:r>
            <a:r>
              <a:rPr lang="es-ES" dirty="0" err="1" smtClean="0"/>
              <a:t>separate</a:t>
            </a:r>
            <a:r>
              <a:rPr lang="es-ES" dirty="0" smtClean="0"/>
              <a:t> </a:t>
            </a:r>
            <a:r>
              <a:rPr lang="es-ES" dirty="0" err="1" smtClean="0"/>
              <a:t>consonants</a:t>
            </a:r>
            <a:r>
              <a:rPr lang="es-ES" dirty="0" smtClean="0"/>
              <a:t>.  N </a:t>
            </a:r>
            <a:r>
              <a:rPr lang="es-ES" dirty="0" err="1" smtClean="0"/>
              <a:t>makes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sound</a:t>
            </a:r>
            <a:r>
              <a:rPr lang="es-ES" dirty="0" smtClean="0"/>
              <a:t>  (</a:t>
            </a:r>
            <a:r>
              <a:rPr lang="es-ES" dirty="0" err="1" smtClean="0"/>
              <a:t>na</a:t>
            </a:r>
            <a:r>
              <a:rPr lang="es-ES" dirty="0" smtClean="0"/>
              <a:t>) </a:t>
            </a:r>
            <a:r>
              <a:rPr lang="es-ES" dirty="0" err="1" smtClean="0"/>
              <a:t>while</a:t>
            </a:r>
            <a:r>
              <a:rPr lang="es-ES" dirty="0" smtClean="0"/>
              <a:t> Ñ </a:t>
            </a:r>
            <a:r>
              <a:rPr lang="es-ES" dirty="0" err="1" smtClean="0"/>
              <a:t>makes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sound</a:t>
            </a:r>
            <a:r>
              <a:rPr lang="es-ES" dirty="0" smtClean="0"/>
              <a:t> (</a:t>
            </a:r>
            <a:r>
              <a:rPr lang="es-ES" dirty="0" err="1" smtClean="0"/>
              <a:t>nya</a:t>
            </a:r>
            <a:r>
              <a:rPr lang="es-ES" dirty="0" smtClean="0"/>
              <a:t>).  GN </a:t>
            </a:r>
            <a:r>
              <a:rPr lang="es-ES" dirty="0" err="1" smtClean="0"/>
              <a:t>doesn´t</a:t>
            </a:r>
            <a:r>
              <a:rPr lang="es-ES" dirty="0" smtClean="0"/>
              <a:t> </a:t>
            </a:r>
            <a:r>
              <a:rPr lang="es-ES" dirty="0" err="1" smtClean="0"/>
              <a:t>exist</a:t>
            </a:r>
            <a:r>
              <a:rPr lang="es-ES" dirty="0" smtClean="0"/>
              <a:t>.</a:t>
            </a:r>
          </a:p>
          <a:p>
            <a:endParaRPr lang="es-ES" dirty="0"/>
          </a:p>
          <a:p>
            <a:r>
              <a:rPr lang="es-ES" dirty="0" smtClean="0"/>
              <a:t>Hay una gran diferencia entre decir </a:t>
            </a:r>
          </a:p>
          <a:p>
            <a:r>
              <a:rPr lang="es-ES" b="1" dirty="0" smtClean="0"/>
              <a:t>Tengo 25 años</a:t>
            </a:r>
            <a:r>
              <a:rPr lang="es-ES" b="1" dirty="0" smtClean="0"/>
              <a:t>.   (</a:t>
            </a:r>
            <a:r>
              <a:rPr lang="es-ES" b="1" dirty="0" err="1" smtClean="0"/>
              <a:t>I’m</a:t>
            </a:r>
            <a:r>
              <a:rPr lang="es-ES" b="1" dirty="0" smtClean="0"/>
              <a:t> 25 </a:t>
            </a:r>
            <a:r>
              <a:rPr lang="es-ES" b="1" dirty="0" err="1" smtClean="0"/>
              <a:t>years</a:t>
            </a:r>
            <a:r>
              <a:rPr lang="es-ES" b="1" dirty="0" smtClean="0"/>
              <a:t> </a:t>
            </a:r>
            <a:r>
              <a:rPr lang="es-ES" b="1" dirty="0" err="1" smtClean="0"/>
              <a:t>old</a:t>
            </a:r>
            <a:r>
              <a:rPr lang="es-ES" b="1" dirty="0" smtClean="0"/>
              <a:t>)</a:t>
            </a:r>
            <a:endParaRPr lang="es-ES" b="1" dirty="0" smtClean="0"/>
          </a:p>
          <a:p>
            <a:r>
              <a:rPr lang="es-ES" dirty="0" smtClean="0"/>
              <a:t>Y decir</a:t>
            </a:r>
          </a:p>
          <a:p>
            <a:r>
              <a:rPr lang="es-ES" b="1" dirty="0" smtClean="0"/>
              <a:t>Tengo 25 anos.  </a:t>
            </a:r>
            <a:r>
              <a:rPr lang="es-ES" b="1" dirty="0" smtClean="0"/>
              <a:t>  (I </a:t>
            </a:r>
            <a:r>
              <a:rPr lang="es-ES" b="1" dirty="0" err="1" smtClean="0"/>
              <a:t>have</a:t>
            </a:r>
            <a:r>
              <a:rPr lang="es-ES" b="1" dirty="0" smtClean="0"/>
              <a:t> 25 </a:t>
            </a:r>
            <a:r>
              <a:rPr lang="es-ES" b="1" dirty="0" err="1" smtClean="0"/>
              <a:t>anuses</a:t>
            </a:r>
            <a:r>
              <a:rPr lang="es-ES" b="1" dirty="0" smtClean="0"/>
              <a:t>)</a:t>
            </a:r>
            <a:endParaRPr lang="es-ES" b="1" dirty="0" smtClean="0"/>
          </a:p>
          <a:p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r>
              <a:rPr lang="en-US" b="1" dirty="0" smtClean="0"/>
              <a:t>Ph and F</a:t>
            </a:r>
          </a:p>
          <a:p>
            <a:endParaRPr lang="en-US" b="1" dirty="0" smtClean="0"/>
          </a:p>
          <a:p>
            <a:r>
              <a:rPr lang="en-US" dirty="0" smtClean="0"/>
              <a:t>In Spanish, F, is the only letter pronounced as such.  PH doesn’t exist.</a:t>
            </a:r>
          </a:p>
          <a:p>
            <a:endParaRPr lang="en-US" dirty="0" smtClean="0"/>
          </a:p>
          <a:p>
            <a:r>
              <a:rPr lang="en-US" b="1" dirty="0" smtClean="0"/>
              <a:t>Tel</a:t>
            </a:r>
            <a:r>
              <a:rPr lang="es-ES" b="1" dirty="0" err="1" smtClean="0"/>
              <a:t>éfono</a:t>
            </a:r>
            <a:r>
              <a:rPr lang="es-ES" b="1" dirty="0" smtClean="0"/>
              <a:t>  		</a:t>
            </a:r>
            <a:r>
              <a:rPr lang="es-ES" b="1" dirty="0" err="1" smtClean="0"/>
              <a:t>not</a:t>
            </a:r>
            <a:r>
              <a:rPr lang="es-ES" b="1" dirty="0" smtClean="0"/>
              <a:t>		</a:t>
            </a:r>
            <a:r>
              <a:rPr lang="es-ES" b="1" dirty="0" err="1" smtClean="0"/>
              <a:t>telephono</a:t>
            </a:r>
            <a:endParaRPr lang="es-ES" b="1" dirty="0" smtClean="0"/>
          </a:p>
          <a:p>
            <a:r>
              <a:rPr lang="es-ES" b="1" dirty="0" smtClean="0"/>
              <a:t>Filipinas			</a:t>
            </a:r>
            <a:r>
              <a:rPr lang="es-ES" b="1" dirty="0" err="1" smtClean="0"/>
              <a:t>not</a:t>
            </a:r>
            <a:r>
              <a:rPr lang="es-ES" b="1" dirty="0" smtClean="0"/>
              <a:t>		</a:t>
            </a:r>
            <a:r>
              <a:rPr lang="es-ES" b="1" dirty="0" err="1" smtClean="0"/>
              <a:t>philipinas</a:t>
            </a:r>
            <a:endParaRPr lang="es-ES" b="1" dirty="0" smtClean="0"/>
          </a:p>
          <a:p>
            <a:r>
              <a:rPr lang="es-ES" b="1" dirty="0" smtClean="0"/>
              <a:t>Fotografía		</a:t>
            </a:r>
            <a:r>
              <a:rPr lang="es-ES" b="1" dirty="0" err="1" smtClean="0"/>
              <a:t>not</a:t>
            </a:r>
            <a:r>
              <a:rPr lang="es-ES" b="1" dirty="0" smtClean="0"/>
              <a:t>		</a:t>
            </a:r>
            <a:r>
              <a:rPr lang="es-ES" b="1" dirty="0" err="1" smtClean="0"/>
              <a:t>photographía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r>
              <a:rPr lang="en-US" b="1" dirty="0" smtClean="0"/>
              <a:t>Mucho and </a:t>
            </a:r>
            <a:r>
              <a:rPr lang="en-US" b="1" dirty="0" err="1" smtClean="0"/>
              <a:t>Muy</a:t>
            </a:r>
            <a:endParaRPr lang="en-US" b="1" dirty="0" smtClean="0"/>
          </a:p>
          <a:p>
            <a:endParaRPr lang="en-US" b="1" dirty="0" smtClean="0"/>
          </a:p>
          <a:p>
            <a:r>
              <a:rPr lang="en-US" dirty="0" smtClean="0"/>
              <a:t>MUY in Spanish means </a:t>
            </a:r>
            <a:r>
              <a:rPr lang="en-US" i="1" dirty="0" smtClean="0"/>
              <a:t>very.  </a:t>
            </a:r>
          </a:p>
          <a:p>
            <a:r>
              <a:rPr lang="en-US" b="1" dirty="0" err="1" smtClean="0"/>
              <a:t>Hablo</a:t>
            </a:r>
            <a:r>
              <a:rPr lang="en-US" b="1" dirty="0" smtClean="0"/>
              <a:t> </a:t>
            </a:r>
            <a:r>
              <a:rPr lang="en-US" b="1" dirty="0" err="1" smtClean="0"/>
              <a:t>espa</a:t>
            </a:r>
            <a:r>
              <a:rPr lang="es-ES" b="1" dirty="0" err="1" smtClean="0"/>
              <a:t>ñol</a:t>
            </a:r>
            <a:r>
              <a:rPr lang="es-ES" b="1" dirty="0" smtClean="0"/>
              <a:t> muy bien.  Hablo chino muy mal.</a:t>
            </a:r>
          </a:p>
          <a:p>
            <a:endParaRPr lang="es-ES" b="1" dirty="0" smtClean="0"/>
          </a:p>
          <a:p>
            <a:r>
              <a:rPr lang="es-ES" dirty="0" smtClean="0"/>
              <a:t>MUCHO </a:t>
            </a:r>
            <a:r>
              <a:rPr lang="es-ES" dirty="0" err="1" smtClean="0"/>
              <a:t>means</a:t>
            </a:r>
            <a:r>
              <a:rPr lang="es-ES" dirty="0" smtClean="0"/>
              <a:t>  </a:t>
            </a:r>
            <a:r>
              <a:rPr lang="es-ES" i="1" dirty="0" smtClean="0"/>
              <a:t>a </a:t>
            </a:r>
            <a:r>
              <a:rPr lang="es-ES" i="1" dirty="0" err="1" smtClean="0"/>
              <a:t>lot</a:t>
            </a:r>
            <a:r>
              <a:rPr lang="es-ES" i="1" dirty="0" smtClean="0"/>
              <a:t>, </a:t>
            </a:r>
            <a:r>
              <a:rPr lang="es-ES" i="1" dirty="0" err="1" smtClean="0"/>
              <a:t>much</a:t>
            </a:r>
            <a:r>
              <a:rPr lang="es-ES" i="1" dirty="0" smtClean="0"/>
              <a:t> </a:t>
            </a:r>
            <a:r>
              <a:rPr lang="es-ES" dirty="0" err="1" smtClean="0"/>
              <a:t>or</a:t>
            </a:r>
            <a:r>
              <a:rPr lang="es-ES" dirty="0" smtClean="0"/>
              <a:t> </a:t>
            </a:r>
            <a:r>
              <a:rPr lang="es-ES" i="1" dirty="0" err="1" smtClean="0"/>
              <a:t>many</a:t>
            </a:r>
            <a:r>
              <a:rPr lang="es-ES" i="1" dirty="0" smtClean="0"/>
              <a:t>.  </a:t>
            </a:r>
          </a:p>
          <a:p>
            <a:r>
              <a:rPr lang="es-ES" b="1" dirty="0" smtClean="0"/>
              <a:t>Hay muchas mamacitas ricas en esta fiesta.</a:t>
            </a:r>
            <a:endParaRPr lang="en-US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r>
              <a:rPr lang="es-ES" b="1" dirty="0" err="1" smtClean="0"/>
              <a:t>Adjectives</a:t>
            </a:r>
            <a:r>
              <a:rPr lang="es-ES" b="1" dirty="0" smtClean="0"/>
              <a:t> </a:t>
            </a:r>
            <a:r>
              <a:rPr lang="es-ES" b="1" dirty="0" err="1" smtClean="0"/>
              <a:t>after</a:t>
            </a:r>
            <a:r>
              <a:rPr lang="es-ES" b="1" dirty="0" smtClean="0"/>
              <a:t> </a:t>
            </a:r>
            <a:r>
              <a:rPr lang="es-ES" b="1" dirty="0" err="1" smtClean="0"/>
              <a:t>nouns</a:t>
            </a:r>
            <a:r>
              <a:rPr lang="es-ES" b="1" dirty="0" smtClean="0"/>
              <a:t>. </a:t>
            </a:r>
            <a:r>
              <a:rPr lang="es-ES" b="1" dirty="0" err="1" smtClean="0"/>
              <a:t>Adjectives</a:t>
            </a:r>
            <a:r>
              <a:rPr lang="es-ES" b="1" dirty="0" smtClean="0"/>
              <a:t> </a:t>
            </a:r>
            <a:r>
              <a:rPr lang="es-ES" b="1" dirty="0" err="1" smtClean="0"/>
              <a:t>after</a:t>
            </a:r>
            <a:r>
              <a:rPr lang="es-ES" b="1" dirty="0" smtClean="0"/>
              <a:t> </a:t>
            </a:r>
            <a:r>
              <a:rPr lang="es-ES" b="1" dirty="0" err="1" smtClean="0"/>
              <a:t>nouns</a:t>
            </a:r>
            <a:r>
              <a:rPr lang="es-ES" b="1" dirty="0" smtClean="0"/>
              <a:t>.</a:t>
            </a:r>
            <a:r>
              <a:rPr lang="es-ES" b="1" dirty="0" smtClean="0"/>
              <a:t> </a:t>
            </a:r>
            <a:r>
              <a:rPr lang="es-ES" b="1" dirty="0" err="1" smtClean="0"/>
              <a:t>Adjectives</a:t>
            </a:r>
            <a:r>
              <a:rPr lang="es-ES" b="1" dirty="0" smtClean="0"/>
              <a:t> </a:t>
            </a:r>
            <a:r>
              <a:rPr lang="es-ES" b="1" dirty="0" err="1" smtClean="0"/>
              <a:t>after</a:t>
            </a:r>
            <a:r>
              <a:rPr lang="es-ES" b="1" dirty="0" smtClean="0"/>
              <a:t> </a:t>
            </a:r>
            <a:r>
              <a:rPr lang="es-ES" b="1" dirty="0" err="1" smtClean="0"/>
              <a:t>nouns</a:t>
            </a:r>
            <a:r>
              <a:rPr lang="es-ES" b="1" dirty="0" smtClean="0"/>
              <a:t>. </a:t>
            </a:r>
            <a:r>
              <a:rPr lang="es-ES" b="1" dirty="0" err="1" smtClean="0"/>
              <a:t>Adjectives</a:t>
            </a:r>
            <a:r>
              <a:rPr lang="es-ES" b="1" dirty="0" smtClean="0"/>
              <a:t> </a:t>
            </a:r>
            <a:r>
              <a:rPr lang="es-ES" b="1" dirty="0" err="1" smtClean="0"/>
              <a:t>after</a:t>
            </a:r>
            <a:r>
              <a:rPr lang="es-ES" b="1" dirty="0" smtClean="0"/>
              <a:t> </a:t>
            </a:r>
            <a:r>
              <a:rPr lang="es-ES" b="1" dirty="0" err="1" smtClean="0"/>
              <a:t>nouns</a:t>
            </a:r>
            <a:r>
              <a:rPr lang="es-ES" b="1" dirty="0" smtClean="0"/>
              <a:t>.  </a:t>
            </a:r>
            <a:r>
              <a:rPr lang="es-ES" b="1" dirty="0" err="1" smtClean="0"/>
              <a:t>Sing</a:t>
            </a:r>
            <a:r>
              <a:rPr lang="es-ES" b="1" dirty="0" smtClean="0"/>
              <a:t> </a:t>
            </a:r>
            <a:r>
              <a:rPr lang="es-ES" b="1" dirty="0" err="1" smtClean="0"/>
              <a:t>with</a:t>
            </a:r>
            <a:r>
              <a:rPr lang="es-ES" b="1" dirty="0" smtClean="0"/>
              <a:t> me </a:t>
            </a:r>
            <a:r>
              <a:rPr lang="es-ES" b="1" dirty="0" err="1" smtClean="0"/>
              <a:t>now</a:t>
            </a:r>
            <a:r>
              <a:rPr lang="es-ES" b="1" dirty="0" smtClean="0"/>
              <a:t>…</a:t>
            </a:r>
          </a:p>
          <a:p>
            <a:endParaRPr lang="es-ES" b="1" dirty="0" smtClean="0"/>
          </a:p>
          <a:p>
            <a:r>
              <a:rPr lang="es-ES" dirty="0" err="1" smtClean="0"/>
              <a:t>Adjectives</a:t>
            </a:r>
            <a:r>
              <a:rPr lang="es-ES" dirty="0" smtClean="0"/>
              <a:t> (</a:t>
            </a:r>
            <a:r>
              <a:rPr lang="es-ES" dirty="0" err="1" smtClean="0"/>
              <a:t>describing</a:t>
            </a:r>
            <a:r>
              <a:rPr lang="es-ES" dirty="0" smtClean="0"/>
              <a:t> </a:t>
            </a:r>
            <a:r>
              <a:rPr lang="es-ES" dirty="0" err="1" smtClean="0"/>
              <a:t>words</a:t>
            </a:r>
            <a:r>
              <a:rPr lang="es-ES" dirty="0" smtClean="0"/>
              <a:t>) come </a:t>
            </a:r>
            <a:r>
              <a:rPr lang="es-ES" dirty="0" err="1" smtClean="0"/>
              <a:t>after</a:t>
            </a:r>
            <a:r>
              <a:rPr lang="es-ES" dirty="0" smtClean="0"/>
              <a:t> </a:t>
            </a:r>
            <a:r>
              <a:rPr lang="es-ES" dirty="0" err="1" smtClean="0"/>
              <a:t>nouns</a:t>
            </a:r>
            <a:r>
              <a:rPr lang="es-ES" dirty="0" smtClean="0"/>
              <a:t> (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thing</a:t>
            </a:r>
            <a:r>
              <a:rPr lang="es-ES" dirty="0" smtClean="0"/>
              <a:t> </a:t>
            </a:r>
            <a:r>
              <a:rPr lang="es-ES" dirty="0" err="1" smtClean="0"/>
              <a:t>being</a:t>
            </a:r>
            <a:r>
              <a:rPr lang="es-ES" dirty="0" smtClean="0"/>
              <a:t> </a:t>
            </a:r>
            <a:r>
              <a:rPr lang="es-ES" dirty="0" err="1" smtClean="0"/>
              <a:t>described</a:t>
            </a:r>
            <a:r>
              <a:rPr lang="es-ES" dirty="0" smtClean="0"/>
              <a:t>)  </a:t>
            </a:r>
            <a:r>
              <a:rPr lang="es-ES" dirty="0" err="1" smtClean="0"/>
              <a:t>totally</a:t>
            </a:r>
            <a:r>
              <a:rPr lang="es-ES" dirty="0" smtClean="0"/>
              <a:t> </a:t>
            </a:r>
            <a:r>
              <a:rPr lang="es-ES" dirty="0" err="1" smtClean="0"/>
              <a:t>bass-ackwards</a:t>
            </a:r>
            <a:r>
              <a:rPr lang="es-ES" dirty="0" smtClean="0"/>
              <a:t> </a:t>
            </a:r>
            <a:r>
              <a:rPr lang="es-ES" dirty="0" err="1" smtClean="0"/>
              <a:t>from</a:t>
            </a:r>
            <a:r>
              <a:rPr lang="es-ES" dirty="0" smtClean="0"/>
              <a:t> </a:t>
            </a:r>
            <a:r>
              <a:rPr lang="es-ES" dirty="0" err="1" smtClean="0"/>
              <a:t>English</a:t>
            </a:r>
            <a:r>
              <a:rPr lang="es-ES" dirty="0" smtClean="0"/>
              <a:t>.</a:t>
            </a:r>
            <a:endParaRPr lang="es-ES" dirty="0" smtClean="0"/>
          </a:p>
          <a:p>
            <a:endParaRPr lang="es-ES" dirty="0" smtClean="0"/>
          </a:p>
          <a:p>
            <a:r>
              <a:rPr lang="es-ES" b="1" dirty="0" smtClean="0"/>
              <a:t>Chicas guapas  	 </a:t>
            </a:r>
            <a:r>
              <a:rPr lang="es-ES" b="1" dirty="0" err="1" smtClean="0"/>
              <a:t>not</a:t>
            </a:r>
            <a:r>
              <a:rPr lang="es-ES" b="1" dirty="0" smtClean="0"/>
              <a:t> 	  guapas chicas</a:t>
            </a:r>
          </a:p>
          <a:p>
            <a:r>
              <a:rPr lang="es-ES" b="1" dirty="0" smtClean="0"/>
              <a:t>Amigos mexicanos  	</a:t>
            </a:r>
            <a:r>
              <a:rPr lang="es-ES" b="1" dirty="0" err="1" smtClean="0"/>
              <a:t>not</a:t>
            </a:r>
            <a:r>
              <a:rPr lang="es-ES" b="1" dirty="0" smtClean="0"/>
              <a:t>  	mexicanos amigos</a:t>
            </a:r>
          </a:p>
          <a:p>
            <a:endParaRPr lang="en-US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r>
              <a:rPr lang="es-ES" b="1" dirty="0" err="1" smtClean="0"/>
              <a:t>Except</a:t>
            </a:r>
            <a:r>
              <a:rPr lang="es-ES" b="1" dirty="0" smtClean="0"/>
              <a:t>…</a:t>
            </a:r>
          </a:p>
          <a:p>
            <a:endParaRPr lang="es-ES" b="1" dirty="0" smtClean="0"/>
          </a:p>
          <a:p>
            <a:r>
              <a:rPr lang="es-ES" dirty="0" err="1" smtClean="0"/>
              <a:t>With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words</a:t>
            </a:r>
            <a:r>
              <a:rPr lang="es-ES" dirty="0" smtClean="0"/>
              <a:t> “gran/grande”, “bueno/buen” and “mejor,”.  </a:t>
            </a:r>
            <a:r>
              <a:rPr lang="es-ES" dirty="0" err="1" smtClean="0"/>
              <a:t>These</a:t>
            </a:r>
            <a:r>
              <a:rPr lang="es-ES" dirty="0" smtClean="0"/>
              <a:t> </a:t>
            </a:r>
            <a:r>
              <a:rPr lang="es-ES" dirty="0" err="1" smtClean="0"/>
              <a:t>often</a:t>
            </a:r>
            <a:r>
              <a:rPr lang="es-ES" dirty="0" smtClean="0"/>
              <a:t> </a:t>
            </a:r>
            <a:r>
              <a:rPr lang="es-ES" dirty="0" err="1" smtClean="0"/>
              <a:t>go</a:t>
            </a:r>
            <a:r>
              <a:rPr lang="es-ES" dirty="0" smtClean="0"/>
              <a:t> </a:t>
            </a:r>
            <a:r>
              <a:rPr lang="es-ES" dirty="0" err="1" smtClean="0"/>
              <a:t>before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noun</a:t>
            </a:r>
            <a:r>
              <a:rPr lang="es-ES" dirty="0" smtClean="0"/>
              <a:t>. </a:t>
            </a:r>
          </a:p>
          <a:p>
            <a:endParaRPr lang="es-ES" dirty="0" smtClean="0"/>
          </a:p>
          <a:p>
            <a:r>
              <a:rPr lang="es-ES" b="1" dirty="0" smtClean="0"/>
              <a:t>Carlos es un buen amigo.  </a:t>
            </a:r>
          </a:p>
          <a:p>
            <a:r>
              <a:rPr lang="es-ES" b="1" dirty="0" smtClean="0"/>
              <a:t>Tengo un gran problema.</a:t>
            </a:r>
          </a:p>
          <a:p>
            <a:endParaRPr lang="en-US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fontScale="77500" lnSpcReduction="20000"/>
          </a:bodyPr>
          <a:lstStyle/>
          <a:p>
            <a:r>
              <a:rPr lang="es-ES" dirty="0" err="1" smtClean="0"/>
              <a:t>Accents</a:t>
            </a:r>
            <a:r>
              <a:rPr lang="es-ES" dirty="0" smtClean="0"/>
              <a:t> are </a:t>
            </a:r>
            <a:r>
              <a:rPr lang="es-ES" dirty="0" err="1" smtClean="0"/>
              <a:t>always</a:t>
            </a:r>
            <a:r>
              <a:rPr lang="es-ES" dirty="0" smtClean="0"/>
              <a:t> </a:t>
            </a:r>
            <a:r>
              <a:rPr lang="es-ES" dirty="0" err="1" smtClean="0"/>
              <a:t>found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o in –ión, and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i in --</a:t>
            </a:r>
            <a:r>
              <a:rPr lang="es-ES" dirty="0" err="1" smtClean="0"/>
              <a:t>ía</a:t>
            </a:r>
            <a:r>
              <a:rPr lang="es-ES" dirty="0" smtClean="0"/>
              <a:t>,</a:t>
            </a:r>
          </a:p>
          <a:p>
            <a:endParaRPr lang="es-ES" dirty="0" smtClean="0"/>
          </a:p>
          <a:p>
            <a:r>
              <a:rPr lang="es-ES" b="1" dirty="0" smtClean="0"/>
              <a:t>Biografía			</a:t>
            </a:r>
          </a:p>
          <a:p>
            <a:r>
              <a:rPr lang="es-ES" b="1" dirty="0" smtClean="0"/>
              <a:t>Lección</a:t>
            </a:r>
          </a:p>
          <a:p>
            <a:r>
              <a:rPr lang="es-ES" b="1" dirty="0" smtClean="0"/>
              <a:t>Fotografía  </a:t>
            </a:r>
          </a:p>
          <a:p>
            <a:r>
              <a:rPr lang="es-ES" b="1" dirty="0" smtClean="0"/>
              <a:t>Razón</a:t>
            </a:r>
          </a:p>
          <a:p>
            <a:endParaRPr lang="es-ES" dirty="0" smtClean="0"/>
          </a:p>
          <a:p>
            <a:r>
              <a:rPr lang="es-ES" dirty="0" err="1" smtClean="0"/>
              <a:t>They</a:t>
            </a:r>
            <a:r>
              <a:rPr lang="es-ES" dirty="0" smtClean="0"/>
              <a:t> are </a:t>
            </a:r>
            <a:r>
              <a:rPr lang="es-ES" dirty="0" err="1" smtClean="0"/>
              <a:t>also</a:t>
            </a:r>
            <a:r>
              <a:rPr lang="es-ES" dirty="0" smtClean="0"/>
              <a:t> </a:t>
            </a:r>
            <a:r>
              <a:rPr lang="es-ES" dirty="0" err="1" smtClean="0"/>
              <a:t>frequently</a:t>
            </a:r>
            <a:r>
              <a:rPr lang="es-ES" dirty="0" smtClean="0"/>
              <a:t> </a:t>
            </a:r>
            <a:r>
              <a:rPr lang="es-ES" dirty="0" err="1" smtClean="0"/>
              <a:t>found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third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last</a:t>
            </a:r>
            <a:r>
              <a:rPr lang="es-ES" dirty="0" smtClean="0"/>
              <a:t> </a:t>
            </a:r>
            <a:r>
              <a:rPr lang="es-ES" dirty="0" err="1" smtClean="0"/>
              <a:t>syllable</a:t>
            </a:r>
            <a:r>
              <a:rPr lang="es-ES" dirty="0" smtClean="0"/>
              <a:t> of a </a:t>
            </a:r>
            <a:r>
              <a:rPr lang="es-ES" dirty="0" err="1" smtClean="0"/>
              <a:t>word</a:t>
            </a:r>
            <a:r>
              <a:rPr lang="es-ES" dirty="0" smtClean="0"/>
              <a:t> </a:t>
            </a:r>
            <a:r>
              <a:rPr lang="es-ES" dirty="0" err="1" smtClean="0"/>
              <a:t>when</a:t>
            </a:r>
            <a:r>
              <a:rPr lang="es-ES" dirty="0" smtClean="0"/>
              <a:t> </a:t>
            </a:r>
            <a:r>
              <a:rPr lang="es-ES" dirty="0" err="1" smtClean="0"/>
              <a:t>that</a:t>
            </a:r>
            <a:r>
              <a:rPr lang="es-ES" dirty="0" smtClean="0"/>
              <a:t> </a:t>
            </a:r>
            <a:r>
              <a:rPr lang="es-ES" dirty="0" err="1" smtClean="0"/>
              <a:t>syllable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stressed</a:t>
            </a:r>
            <a:r>
              <a:rPr lang="es-ES" dirty="0" smtClean="0"/>
              <a:t>.  </a:t>
            </a:r>
            <a:r>
              <a:rPr lang="es-ES" dirty="0" err="1" smtClean="0"/>
              <a:t>Sounds</a:t>
            </a:r>
            <a:r>
              <a:rPr lang="es-ES" dirty="0" smtClean="0"/>
              <a:t> </a:t>
            </a:r>
            <a:r>
              <a:rPr lang="es-ES" dirty="0" err="1" smtClean="0"/>
              <a:t>like</a:t>
            </a:r>
            <a:r>
              <a:rPr lang="es-ES" dirty="0" smtClean="0"/>
              <a:t> da DA </a:t>
            </a:r>
            <a:r>
              <a:rPr lang="es-ES" dirty="0" err="1" smtClean="0"/>
              <a:t>da</a:t>
            </a:r>
            <a:r>
              <a:rPr lang="es-ES" dirty="0" smtClean="0"/>
              <a:t> </a:t>
            </a:r>
            <a:r>
              <a:rPr lang="es-ES" dirty="0" err="1" smtClean="0"/>
              <a:t>da</a:t>
            </a:r>
            <a:endParaRPr lang="es-ES" dirty="0" smtClean="0"/>
          </a:p>
          <a:p>
            <a:endParaRPr lang="es-ES" dirty="0" smtClean="0"/>
          </a:p>
          <a:p>
            <a:r>
              <a:rPr lang="es-ES" b="1" dirty="0" smtClean="0"/>
              <a:t>Capítulo		lápida</a:t>
            </a:r>
          </a:p>
          <a:p>
            <a:r>
              <a:rPr lang="es-ES" b="1" dirty="0" smtClean="0"/>
              <a:t>Número		película.</a:t>
            </a:r>
          </a:p>
          <a:p>
            <a:r>
              <a:rPr lang="es-ES" b="1" dirty="0" smtClean="0"/>
              <a:t>ridículo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317</Words>
  <Application>Microsoft Office PowerPoint</Application>
  <PresentationFormat>On-screen Show (4:3)</PresentationFormat>
  <Paragraphs>63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Tips para evitar errores básicos</vt:lpstr>
      <vt:lpstr>A few common errors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dictado: Respuestas y tips para examenes futuros</dc:title>
  <dc:creator>Barbara Fraser</dc:creator>
  <cp:lastModifiedBy>Barbara Fraser</cp:lastModifiedBy>
  <cp:revision>16</cp:revision>
  <dcterms:created xsi:type="dcterms:W3CDTF">2011-10-19T23:02:47Z</dcterms:created>
  <dcterms:modified xsi:type="dcterms:W3CDTF">2011-10-21T05:43:07Z</dcterms:modified>
</cp:coreProperties>
</file>