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CDF6120-F1F0-4C60-9FE9-39AC71A9C79D}" type="datetimeFigureOut">
              <a:rPr lang="en-US" smtClean="0"/>
              <a:pPr/>
              <a:t>11/12/2009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11/12/2009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CDF6120-F1F0-4C60-9FE9-39AC71A9C79D}" type="datetimeFigureOut">
              <a:rPr lang="en-US" smtClean="0"/>
              <a:pPr/>
              <a:t>11/12/2009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DF6120-F1F0-4C60-9FE9-39AC71A9C79D}" type="datetimeFigureOut">
              <a:rPr lang="en-US" smtClean="0"/>
              <a:pPr/>
              <a:t>11/12/2009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Comparaciones</a:t>
            </a:r>
            <a:r>
              <a:rPr lang="en-US" dirty="0" smtClean="0"/>
              <a:t> </a:t>
            </a:r>
            <a:r>
              <a:rPr lang="en-US" dirty="0" err="1" smtClean="0"/>
              <a:t>irregulares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Irregular Comparisons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Comparaciones</a:t>
            </a:r>
            <a:r>
              <a:rPr lang="en-US" dirty="0" smtClean="0"/>
              <a:t> </a:t>
            </a:r>
            <a:r>
              <a:rPr lang="en-US" dirty="0" err="1" smtClean="0"/>
              <a:t>irregulares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 in English, some adjectives and adverbs have irregular comparative and superlative forms</a:t>
            </a:r>
          </a:p>
          <a:p>
            <a:endParaRPr lang="en-US" dirty="0" smtClean="0"/>
          </a:p>
          <a:p>
            <a:r>
              <a:rPr lang="en-US" dirty="0" err="1" smtClean="0"/>
              <a:t>Adj</a:t>
            </a:r>
            <a:r>
              <a:rPr lang="en-US" dirty="0" smtClean="0"/>
              <a:t>		Adv.		Comp.	</a:t>
            </a:r>
            <a:r>
              <a:rPr lang="en-US" dirty="0" err="1" smtClean="0"/>
              <a:t>Superl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Bueno</a:t>
            </a:r>
            <a:r>
              <a:rPr lang="en-US" dirty="0" smtClean="0"/>
              <a:t>	Bien		</a:t>
            </a:r>
            <a:r>
              <a:rPr lang="en-US" dirty="0" err="1" smtClean="0"/>
              <a:t>Mejor</a:t>
            </a:r>
            <a:r>
              <a:rPr lang="en-US" dirty="0" smtClean="0"/>
              <a:t>		El/ la </a:t>
            </a:r>
            <a:r>
              <a:rPr lang="en-US" dirty="0" err="1" smtClean="0"/>
              <a:t>mejor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Malo</a:t>
            </a:r>
            <a:r>
              <a:rPr lang="en-US" dirty="0" smtClean="0"/>
              <a:t>	Mal		</a:t>
            </a:r>
            <a:r>
              <a:rPr lang="en-US" dirty="0" err="1" smtClean="0"/>
              <a:t>Peor</a:t>
            </a:r>
            <a:r>
              <a:rPr lang="en-US" dirty="0" smtClean="0"/>
              <a:t>		El/la </a:t>
            </a:r>
            <a:r>
              <a:rPr lang="en-US" dirty="0" err="1" smtClean="0"/>
              <a:t>peor</a:t>
            </a:r>
            <a:endParaRPr lang="en-US" dirty="0" smtClean="0"/>
          </a:p>
          <a:p>
            <a:r>
              <a:rPr lang="en-US" dirty="0" smtClean="0"/>
              <a:t>Grande			Mayor	El/la mayor</a:t>
            </a:r>
            <a:endParaRPr lang="en-US" dirty="0" smtClean="0"/>
          </a:p>
          <a:p>
            <a:r>
              <a:rPr lang="en-US" dirty="0" err="1" smtClean="0"/>
              <a:t>Peque</a:t>
            </a:r>
            <a:r>
              <a:rPr lang="es-ES" dirty="0" err="1" smtClean="0"/>
              <a:t>ño</a:t>
            </a:r>
            <a:r>
              <a:rPr lang="es-ES" dirty="0" smtClean="0"/>
              <a:t>			Menor	El/la menor</a:t>
            </a:r>
            <a:r>
              <a:rPr lang="en-US" dirty="0" smtClean="0"/>
              <a:t>		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623560"/>
          </a:xfrm>
        </p:spPr>
        <p:txBody>
          <a:bodyPr/>
          <a:lstStyle/>
          <a:p>
            <a:r>
              <a:rPr lang="es-ES" i="1" dirty="0" smtClean="0"/>
              <a:t>La cafetería de UBC es muy mala</a:t>
            </a:r>
          </a:p>
          <a:p>
            <a:r>
              <a:rPr lang="es-ES" i="1" dirty="0" smtClean="0"/>
              <a:t>Sí, pero la de SFU es peor.</a:t>
            </a:r>
          </a:p>
          <a:p>
            <a:endParaRPr lang="es-ES" dirty="0" smtClean="0"/>
          </a:p>
          <a:p>
            <a:r>
              <a:rPr lang="es-ES" i="1" dirty="0" smtClean="0"/>
              <a:t>Eva es una buena estudiante ¿Verdad?</a:t>
            </a:r>
          </a:p>
          <a:p>
            <a:r>
              <a:rPr lang="es-ES" i="1" dirty="0" smtClean="0"/>
              <a:t>Sí, es la mejor estudiante de la clase.</a:t>
            </a:r>
          </a:p>
          <a:p>
            <a:endParaRPr lang="es-ES" dirty="0" smtClean="0"/>
          </a:p>
          <a:p>
            <a:r>
              <a:rPr lang="es-ES" dirty="0" err="1" smtClean="0"/>
              <a:t>When</a:t>
            </a:r>
            <a:r>
              <a:rPr lang="es-ES" dirty="0" smtClean="0"/>
              <a:t> </a:t>
            </a:r>
            <a:r>
              <a:rPr lang="es-ES" b="1" dirty="0" smtClean="0"/>
              <a:t>grande</a:t>
            </a:r>
            <a:r>
              <a:rPr lang="es-ES" dirty="0" smtClean="0"/>
              <a:t> and </a:t>
            </a:r>
            <a:r>
              <a:rPr lang="es-ES" b="1" dirty="0" smtClean="0"/>
              <a:t>pequeño</a:t>
            </a:r>
            <a:r>
              <a:rPr lang="es-ES" dirty="0" smtClean="0"/>
              <a:t> </a:t>
            </a:r>
            <a:r>
              <a:rPr lang="es-ES" dirty="0" err="1" smtClean="0"/>
              <a:t>refer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size</a:t>
            </a:r>
            <a:r>
              <a:rPr lang="es-ES" dirty="0" smtClean="0"/>
              <a:t>, </a:t>
            </a:r>
            <a:r>
              <a:rPr lang="es-ES" dirty="0" err="1" smtClean="0"/>
              <a:t>the</a:t>
            </a:r>
            <a:r>
              <a:rPr lang="es-ES" dirty="0" smtClean="0"/>
              <a:t> regular </a:t>
            </a:r>
            <a:r>
              <a:rPr lang="es-ES" dirty="0" err="1" smtClean="0"/>
              <a:t>forms</a:t>
            </a:r>
            <a:r>
              <a:rPr lang="es-ES" dirty="0" smtClean="0"/>
              <a:t> are </a:t>
            </a:r>
            <a:r>
              <a:rPr lang="es-ES" dirty="0" err="1" smtClean="0"/>
              <a:t>used</a:t>
            </a:r>
            <a:r>
              <a:rPr lang="es-ES" dirty="0" smtClean="0"/>
              <a:t>:</a:t>
            </a:r>
          </a:p>
          <a:p>
            <a:endParaRPr lang="es-ES" dirty="0" smtClean="0"/>
          </a:p>
          <a:p>
            <a:r>
              <a:rPr lang="es-ES" i="1" dirty="0" smtClean="0"/>
              <a:t>Mi casa es más grande que tu casa.</a:t>
            </a:r>
          </a:p>
          <a:p>
            <a:r>
              <a:rPr lang="es-ES" i="1" dirty="0" smtClean="0"/>
              <a:t>-Sí, pero mi novio es más grande que tu novio.</a:t>
            </a:r>
            <a:endParaRPr lang="en-US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75960"/>
          </a:xfrm>
        </p:spPr>
        <p:txBody>
          <a:bodyPr/>
          <a:lstStyle/>
          <a:p>
            <a:r>
              <a:rPr lang="es-ES" dirty="0" err="1" smtClean="0"/>
              <a:t>When</a:t>
            </a:r>
            <a:r>
              <a:rPr lang="es-ES" dirty="0" smtClean="0"/>
              <a:t> grande and pequeño </a:t>
            </a:r>
            <a:r>
              <a:rPr lang="es-ES" dirty="0" err="1" smtClean="0"/>
              <a:t>refer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age</a:t>
            </a:r>
            <a:r>
              <a:rPr lang="es-ES" dirty="0" smtClean="0"/>
              <a:t> (</a:t>
            </a:r>
            <a:r>
              <a:rPr lang="es-ES" dirty="0" err="1" smtClean="0"/>
              <a:t>older</a:t>
            </a:r>
            <a:r>
              <a:rPr lang="es-ES" dirty="0" smtClean="0"/>
              <a:t>, </a:t>
            </a:r>
            <a:r>
              <a:rPr lang="es-ES" dirty="0" err="1" smtClean="0"/>
              <a:t>younger</a:t>
            </a:r>
            <a:r>
              <a:rPr lang="es-ES" dirty="0" smtClean="0"/>
              <a:t>, </a:t>
            </a:r>
            <a:r>
              <a:rPr lang="es-ES" dirty="0" err="1" smtClean="0"/>
              <a:t>oldest</a:t>
            </a:r>
            <a:r>
              <a:rPr lang="es-ES" dirty="0" smtClean="0"/>
              <a:t>, </a:t>
            </a:r>
            <a:r>
              <a:rPr lang="es-ES" dirty="0" err="1" smtClean="0"/>
              <a:t>youngest</a:t>
            </a:r>
            <a:r>
              <a:rPr lang="es-ES" dirty="0" smtClean="0"/>
              <a:t>) </a:t>
            </a:r>
            <a:r>
              <a:rPr lang="es-ES" dirty="0" err="1" smtClean="0"/>
              <a:t>the</a:t>
            </a:r>
            <a:r>
              <a:rPr lang="es-ES" dirty="0" smtClean="0"/>
              <a:t> regular </a:t>
            </a:r>
            <a:r>
              <a:rPr lang="es-ES" dirty="0" err="1" smtClean="0"/>
              <a:t>forms</a:t>
            </a:r>
            <a:r>
              <a:rPr lang="es-ES" dirty="0" smtClean="0"/>
              <a:t> are </a:t>
            </a:r>
            <a:r>
              <a:rPr lang="es-ES" dirty="0" err="1" smtClean="0"/>
              <a:t>used</a:t>
            </a:r>
            <a:r>
              <a:rPr lang="es-ES" dirty="0" smtClean="0"/>
              <a:t>:</a:t>
            </a:r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Mi hermana Isabel es menor que yo.</a:t>
            </a:r>
          </a:p>
          <a:p>
            <a:r>
              <a:rPr lang="es-ES" dirty="0" smtClean="0"/>
              <a:t>Yo soy mayor que mi hermano Carlos.</a:t>
            </a:r>
          </a:p>
          <a:p>
            <a:r>
              <a:rPr lang="es-ES" dirty="0" smtClean="0"/>
              <a:t>Mi hermana Teresa es la mayor de todos.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Práctica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</TotalTime>
  <Words>139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Origin</vt:lpstr>
      <vt:lpstr>Comparaciones irregulares</vt:lpstr>
      <vt:lpstr>Comparaciones irregulares</vt:lpstr>
      <vt:lpstr>Slide 3</vt:lpstr>
      <vt:lpstr>Slide 4</vt:lpstr>
      <vt:lpstr>Práctica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Comparaciones irregulares</dc:title>
  <dc:creator>User</dc:creator>
  <cp:lastModifiedBy>User</cp:lastModifiedBy>
  <cp:revision>2</cp:revision>
  <dcterms:created xsi:type="dcterms:W3CDTF">2009-11-13T05:09:37Z</dcterms:created>
  <dcterms:modified xsi:type="dcterms:W3CDTF">2009-11-13T05:27:40Z</dcterms:modified>
</cp:coreProperties>
</file>