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5" r:id="rId8"/>
    <p:sldId id="26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7/18/2011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Comparaci</a:t>
            </a:r>
            <a:r>
              <a:rPr lang="es-ES" dirty="0" err="1" smtClean="0"/>
              <a:t>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compare </a:t>
            </a:r>
            <a:r>
              <a:rPr lang="es-ES" dirty="0" err="1" smtClean="0"/>
              <a:t>unequal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unalike</a:t>
            </a:r>
            <a:r>
              <a:rPr lang="es-ES" dirty="0" smtClean="0"/>
              <a:t> </a:t>
            </a:r>
            <a:r>
              <a:rPr lang="es-ES" dirty="0" err="1" smtClean="0"/>
              <a:t>persons</a:t>
            </a:r>
            <a:r>
              <a:rPr lang="es-ES" dirty="0" smtClean="0"/>
              <a:t>, places and </a:t>
            </a:r>
            <a:r>
              <a:rPr lang="es-ES" dirty="0" err="1" smtClean="0"/>
              <a:t>things</a:t>
            </a:r>
            <a:r>
              <a:rPr lang="es-ES" dirty="0" smtClean="0"/>
              <a:t>,  </a:t>
            </a:r>
            <a:r>
              <a:rPr lang="es-ES" dirty="0" err="1" smtClean="0"/>
              <a:t>Spanish</a:t>
            </a:r>
            <a:r>
              <a:rPr lang="es-ES" dirty="0" smtClean="0"/>
              <a:t> uses “más” (more) </a:t>
            </a:r>
            <a:r>
              <a:rPr lang="es-ES" dirty="0" err="1" smtClean="0"/>
              <a:t>or</a:t>
            </a:r>
            <a:r>
              <a:rPr lang="es-ES" dirty="0" smtClean="0"/>
              <a:t> “menos” (</a:t>
            </a:r>
            <a:r>
              <a:rPr lang="es-ES" dirty="0" err="1" smtClean="0"/>
              <a:t>less</a:t>
            </a:r>
            <a:r>
              <a:rPr lang="es-ES" dirty="0" smtClean="0"/>
              <a:t>) 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-¿Enrique,  eres más alto que tu mamá?</a:t>
            </a:r>
          </a:p>
          <a:p>
            <a:pPr lvl="1"/>
            <a:r>
              <a:rPr lang="es-ES" i="1" dirty="0" smtClean="0"/>
              <a:t>Enrique, are </a:t>
            </a:r>
            <a:r>
              <a:rPr lang="es-ES" i="1" dirty="0" err="1" smtClean="0"/>
              <a:t>you</a:t>
            </a:r>
            <a:r>
              <a:rPr lang="es-ES" i="1" dirty="0" smtClean="0"/>
              <a:t> taller </a:t>
            </a:r>
            <a:r>
              <a:rPr lang="es-ES" i="1" dirty="0" err="1" smtClean="0"/>
              <a:t>than</a:t>
            </a:r>
            <a:r>
              <a:rPr lang="es-ES" i="1" dirty="0" smtClean="0"/>
              <a:t>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mom</a:t>
            </a:r>
            <a:r>
              <a:rPr lang="es-ES" i="1" dirty="0" smtClean="0"/>
              <a:t>?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-No, soy más bajo que ella.  Ella mide 210 </a:t>
            </a:r>
            <a:r>
              <a:rPr lang="es-ES" dirty="0" err="1" smtClean="0"/>
              <a:t>cms.</a:t>
            </a:r>
            <a:endParaRPr lang="es-ES" dirty="0" smtClean="0"/>
          </a:p>
          <a:p>
            <a:pPr lvl="1"/>
            <a:r>
              <a:rPr lang="es-ES" i="1" dirty="0" smtClean="0"/>
              <a:t>No, </a:t>
            </a:r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shorter</a:t>
            </a:r>
            <a:r>
              <a:rPr lang="es-ES" i="1" dirty="0" smtClean="0"/>
              <a:t> </a:t>
            </a:r>
            <a:r>
              <a:rPr lang="es-ES" i="1" dirty="0" err="1" smtClean="0"/>
              <a:t>than</a:t>
            </a:r>
            <a:r>
              <a:rPr lang="es-ES" i="1" dirty="0" smtClean="0"/>
              <a:t> </a:t>
            </a:r>
            <a:r>
              <a:rPr lang="es-ES" i="1" dirty="0" err="1" smtClean="0"/>
              <a:t>her</a:t>
            </a:r>
            <a:r>
              <a:rPr lang="es-ES" i="1" dirty="0" smtClean="0"/>
              <a:t>.  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smtClean="0"/>
              <a:t>6´3.</a:t>
            </a:r>
            <a:endParaRPr lang="es-ES" i="1" dirty="0" smtClean="0"/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Comparaciones desiguales </a:t>
            </a:r>
            <a:r>
              <a:rPr lang="es-ES" sz="2400" dirty="0" err="1" smtClean="0"/>
              <a:t>Unequal</a:t>
            </a:r>
            <a:r>
              <a:rPr lang="es-ES" sz="2400" dirty="0" smtClean="0"/>
              <a:t> </a:t>
            </a:r>
            <a:r>
              <a:rPr lang="es-ES" sz="2400" dirty="0" err="1" smtClean="0"/>
              <a:t>Comparisons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Comparisons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bigger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</a:t>
            </a:r>
            <a:r>
              <a:rPr lang="es-ES" dirty="0" err="1" smtClean="0"/>
              <a:t>smarter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), </a:t>
            </a:r>
            <a:r>
              <a:rPr lang="es-ES" b="1" dirty="0" err="1" smtClean="0"/>
              <a:t>nouns</a:t>
            </a:r>
            <a:r>
              <a:rPr lang="es-ES" b="1" dirty="0" smtClean="0"/>
              <a:t> </a:t>
            </a:r>
            <a:r>
              <a:rPr lang="es-ES" dirty="0" smtClean="0"/>
              <a:t>(more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more </a:t>
            </a:r>
            <a:r>
              <a:rPr lang="es-ES" dirty="0" err="1" smtClean="0"/>
              <a:t>books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 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b="1" dirty="0" err="1" smtClean="0"/>
              <a:t>adverbs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smtClean="0"/>
              <a:t>x  </a:t>
            </a:r>
            <a:r>
              <a:rPr lang="es-ES" dirty="0" err="1" smtClean="0"/>
              <a:t>faster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as </a:t>
            </a:r>
            <a:r>
              <a:rPr lang="es-ES" dirty="0" err="1" smtClean="0"/>
              <a:t>follows</a:t>
            </a:r>
            <a:r>
              <a:rPr lang="es-ES" dirty="0" smtClean="0"/>
              <a:t>:</a:t>
            </a:r>
            <a:endParaRPr lang="es-ES" b="1" dirty="0" smtClean="0"/>
          </a:p>
          <a:p>
            <a:pPr>
              <a:buNone/>
            </a:pPr>
            <a:r>
              <a:rPr lang="es-ES" b="1" dirty="0" smtClean="0"/>
              <a:t>	más/menos	</a:t>
            </a:r>
            <a:r>
              <a:rPr lang="es-ES" i="1" dirty="0" err="1" smtClean="0"/>
              <a:t>adj</a:t>
            </a:r>
            <a:r>
              <a:rPr lang="es-ES" i="1" dirty="0" smtClean="0"/>
              <a:t>/</a:t>
            </a:r>
            <a:r>
              <a:rPr lang="es-ES" i="1" dirty="0" err="1" smtClean="0"/>
              <a:t>noun</a:t>
            </a:r>
            <a:r>
              <a:rPr lang="es-ES" i="1" dirty="0" smtClean="0"/>
              <a:t>/</a:t>
            </a:r>
            <a:r>
              <a:rPr lang="es-ES" i="1" dirty="0" err="1" smtClean="0"/>
              <a:t>adv</a:t>
            </a:r>
            <a:r>
              <a:rPr lang="es-ES" i="1" dirty="0" smtClean="0"/>
              <a:t> </a:t>
            </a:r>
            <a:r>
              <a:rPr lang="es-ES" dirty="0" smtClean="0"/>
              <a:t> 	</a:t>
            </a:r>
            <a:r>
              <a:rPr lang="es-ES" b="1" dirty="0" smtClean="0"/>
              <a:t>que</a:t>
            </a:r>
          </a:p>
          <a:p>
            <a:pPr>
              <a:buNone/>
            </a:pPr>
            <a:endParaRPr lang="es-ES" b="1" dirty="0" smtClean="0"/>
          </a:p>
          <a:p>
            <a:pPr lvl="1"/>
            <a:r>
              <a:rPr lang="es-ES" dirty="0" smtClean="0"/>
              <a:t>Esta clase es más difícil que la física avanzada.   </a:t>
            </a:r>
          </a:p>
          <a:p>
            <a:pPr lvl="1"/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class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more </a:t>
            </a:r>
            <a:r>
              <a:rPr lang="es-ES" i="1" dirty="0" err="1" smtClean="0"/>
              <a:t>difficult</a:t>
            </a:r>
            <a:r>
              <a:rPr lang="es-ES" i="1" dirty="0" smtClean="0"/>
              <a:t> </a:t>
            </a:r>
            <a:r>
              <a:rPr lang="es-ES" i="1" dirty="0" err="1" smtClean="0"/>
              <a:t>than</a:t>
            </a:r>
            <a:r>
              <a:rPr lang="es-ES" i="1" dirty="0" smtClean="0"/>
              <a:t> </a:t>
            </a:r>
            <a:r>
              <a:rPr lang="es-ES" i="1" dirty="0" err="1" smtClean="0"/>
              <a:t>advanced</a:t>
            </a:r>
            <a:r>
              <a:rPr lang="es-ES" i="1" dirty="0" smtClean="0"/>
              <a:t> </a:t>
            </a:r>
            <a:r>
              <a:rPr lang="es-ES" i="1" dirty="0" err="1" smtClean="0"/>
              <a:t>physics</a:t>
            </a:r>
            <a:r>
              <a:rPr lang="es-ES" i="1" dirty="0" smtClean="0"/>
              <a:t> 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Tienes más dinero que yo</a:t>
            </a:r>
          </a:p>
          <a:p>
            <a:pPr lvl="1"/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have</a:t>
            </a:r>
            <a:r>
              <a:rPr lang="es-ES" i="1" dirty="0" smtClean="0"/>
              <a:t> more </a:t>
            </a:r>
            <a:r>
              <a:rPr lang="es-ES" i="1" dirty="0" err="1" smtClean="0"/>
              <a:t>money</a:t>
            </a:r>
            <a:r>
              <a:rPr lang="es-ES" i="1" dirty="0" smtClean="0"/>
              <a:t> </a:t>
            </a:r>
            <a:r>
              <a:rPr lang="es-ES" i="1" dirty="0" err="1" smtClean="0"/>
              <a:t>than</a:t>
            </a:r>
            <a:r>
              <a:rPr lang="es-ES" i="1" dirty="0" smtClean="0"/>
              <a:t> I do.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Mi abuela corre más rápido que ustedes.</a:t>
            </a:r>
          </a:p>
          <a:p>
            <a:pPr lvl="1"/>
            <a:r>
              <a:rPr lang="es-ES" dirty="0" smtClean="0"/>
              <a:t>My </a:t>
            </a:r>
            <a:r>
              <a:rPr lang="es-ES" dirty="0" err="1" smtClean="0"/>
              <a:t>grandma</a:t>
            </a:r>
            <a:r>
              <a:rPr lang="es-ES" dirty="0" smtClean="0"/>
              <a:t> </a:t>
            </a:r>
            <a:r>
              <a:rPr lang="es-ES" dirty="0" err="1" smtClean="0"/>
              <a:t>runs</a:t>
            </a:r>
            <a:r>
              <a:rPr lang="es-ES" dirty="0" smtClean="0"/>
              <a:t> </a:t>
            </a:r>
            <a:r>
              <a:rPr lang="es-ES" dirty="0" err="1" smtClean="0"/>
              <a:t>faster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guys</a:t>
            </a:r>
            <a:r>
              <a:rPr lang="es-ES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idadie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324600" cy="53824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33600" y="5943600"/>
            <a:ext cx="4572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Diego Rivera </a:t>
            </a:r>
            <a:r>
              <a:rPr lang="en-US" dirty="0" err="1" smtClean="0"/>
              <a:t>es</a:t>
            </a:r>
            <a:r>
              <a:rPr lang="en-US" dirty="0" smtClean="0"/>
              <a:t> m</a:t>
            </a:r>
            <a:r>
              <a:rPr lang="es-ES" dirty="0" err="1" smtClean="0"/>
              <a:t>ás</a:t>
            </a:r>
            <a:r>
              <a:rPr lang="es-ES" dirty="0" smtClean="0"/>
              <a:t> alto que Frida Kahlo.  Pero Frida es mucho más guapa que Diego.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numbers</a:t>
            </a:r>
            <a:r>
              <a:rPr lang="es-ES" dirty="0" smtClean="0"/>
              <a:t> use </a:t>
            </a:r>
            <a:r>
              <a:rPr lang="es-ES" b="1" dirty="0" smtClean="0"/>
              <a:t>“de” </a:t>
            </a:r>
            <a:r>
              <a:rPr lang="es-ES" dirty="0" err="1" smtClean="0"/>
              <a:t>instead</a:t>
            </a:r>
            <a:r>
              <a:rPr lang="es-ES" dirty="0" smtClean="0"/>
              <a:t> of </a:t>
            </a:r>
            <a:r>
              <a:rPr lang="es-ES" b="1" dirty="0" smtClean="0"/>
              <a:t>“que”.</a:t>
            </a:r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Este libro cuesta más de 50 dólares.</a:t>
            </a:r>
          </a:p>
          <a:p>
            <a:pPr lvl="1"/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book</a:t>
            </a:r>
            <a:r>
              <a:rPr lang="es-ES" i="1" dirty="0" smtClean="0"/>
              <a:t> </a:t>
            </a:r>
            <a:r>
              <a:rPr lang="es-ES" i="1" dirty="0" err="1" smtClean="0"/>
              <a:t>costs</a:t>
            </a:r>
            <a:r>
              <a:rPr lang="es-ES" i="1" dirty="0" smtClean="0"/>
              <a:t> more </a:t>
            </a:r>
            <a:r>
              <a:rPr lang="es-ES" i="1" dirty="0" err="1" smtClean="0"/>
              <a:t>than</a:t>
            </a:r>
            <a:r>
              <a:rPr lang="es-ES" i="1" dirty="0" smtClean="0"/>
              <a:t> 50 </a:t>
            </a:r>
            <a:r>
              <a:rPr lang="es-ES" i="1" dirty="0" err="1" smtClean="0"/>
              <a:t>dollars</a:t>
            </a:r>
            <a:r>
              <a:rPr lang="es-ES" i="1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Tienen menos de dos minutos para terminar el examen.  </a:t>
            </a:r>
          </a:p>
          <a:p>
            <a:pPr lvl="1"/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have</a:t>
            </a:r>
            <a:r>
              <a:rPr lang="es-ES" i="1" dirty="0" smtClean="0"/>
              <a:t> </a:t>
            </a:r>
            <a:r>
              <a:rPr lang="es-ES" i="1" dirty="0" err="1" smtClean="0"/>
              <a:t>less</a:t>
            </a:r>
            <a:r>
              <a:rPr lang="es-ES" i="1" dirty="0" smtClean="0"/>
              <a:t> </a:t>
            </a:r>
            <a:r>
              <a:rPr lang="es-ES" i="1" dirty="0" err="1" smtClean="0"/>
              <a:t>than</a:t>
            </a:r>
            <a:r>
              <a:rPr lang="es-ES" i="1" dirty="0" smtClean="0"/>
              <a:t> </a:t>
            </a:r>
            <a:r>
              <a:rPr lang="es-ES" i="1" dirty="0" err="1" smtClean="0"/>
              <a:t>two</a:t>
            </a:r>
            <a:r>
              <a:rPr lang="es-ES" i="1" dirty="0" smtClean="0"/>
              <a:t> minutes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finish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exam</a:t>
            </a:r>
            <a:r>
              <a:rPr lang="es-ES" i="1" dirty="0" smtClean="0"/>
              <a:t>. </a:t>
            </a:r>
            <a:r>
              <a:rPr lang="es-E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Más/menos 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compare similar </a:t>
            </a:r>
            <a:r>
              <a:rPr lang="es-ES" dirty="0" err="1" smtClean="0"/>
              <a:t>persons</a:t>
            </a:r>
            <a:r>
              <a:rPr lang="es-ES" dirty="0" smtClean="0"/>
              <a:t>, places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and </a:t>
            </a:r>
            <a:r>
              <a:rPr lang="es-ES" dirty="0" err="1" smtClean="0"/>
              <a:t>adverbs</a:t>
            </a:r>
            <a:r>
              <a:rPr lang="es-ES" dirty="0" smtClean="0"/>
              <a:t>  (as </a:t>
            </a:r>
            <a:r>
              <a:rPr lang="es-ES" dirty="0" err="1" smtClean="0"/>
              <a:t>good</a:t>
            </a:r>
            <a:r>
              <a:rPr lang="es-ES" dirty="0" smtClean="0"/>
              <a:t> as, as </a:t>
            </a:r>
            <a:r>
              <a:rPr lang="es-ES" dirty="0" err="1" smtClean="0"/>
              <a:t>well</a:t>
            </a:r>
            <a:r>
              <a:rPr lang="es-ES" dirty="0" smtClean="0"/>
              <a:t> as) use: </a:t>
            </a:r>
          </a:p>
          <a:p>
            <a:endParaRPr lang="es-ES" b="1" dirty="0" smtClean="0"/>
          </a:p>
          <a:p>
            <a:r>
              <a:rPr lang="es-ES" b="1" dirty="0" smtClean="0"/>
              <a:t>tan</a:t>
            </a:r>
            <a:r>
              <a:rPr lang="es-ES" dirty="0" smtClean="0"/>
              <a:t>…</a:t>
            </a:r>
            <a:r>
              <a:rPr lang="es-ES" i="1" dirty="0" err="1" smtClean="0"/>
              <a:t>adj</a:t>
            </a:r>
            <a:r>
              <a:rPr lang="es-ES" i="1" dirty="0" smtClean="0"/>
              <a:t>/</a:t>
            </a:r>
            <a:r>
              <a:rPr lang="es-ES" i="1" dirty="0" err="1" smtClean="0"/>
              <a:t>adv</a:t>
            </a:r>
            <a:r>
              <a:rPr lang="es-ES" dirty="0" smtClean="0"/>
              <a:t> …</a:t>
            </a:r>
            <a:r>
              <a:rPr lang="es-ES" b="1" dirty="0" smtClean="0"/>
              <a:t>como  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Luis es tan inteligente como Sergio.</a:t>
            </a:r>
          </a:p>
          <a:p>
            <a:pPr lvl="1"/>
            <a:r>
              <a:rPr lang="es-ES" i="1" dirty="0" smtClean="0"/>
              <a:t>Luis </a:t>
            </a:r>
            <a:r>
              <a:rPr lang="es-ES" i="1" dirty="0" err="1" smtClean="0"/>
              <a:t>is</a:t>
            </a:r>
            <a:r>
              <a:rPr lang="es-ES" i="1" dirty="0" smtClean="0"/>
              <a:t> as </a:t>
            </a:r>
            <a:r>
              <a:rPr lang="es-ES" i="1" dirty="0" err="1" smtClean="0"/>
              <a:t>intelligent</a:t>
            </a:r>
            <a:r>
              <a:rPr lang="es-ES" i="1" dirty="0" smtClean="0"/>
              <a:t> as Sergio.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El presidente habla tan mal el español como yo.</a:t>
            </a:r>
          </a:p>
          <a:p>
            <a:pPr lvl="1"/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president</a:t>
            </a:r>
            <a:r>
              <a:rPr lang="es-ES" i="1" dirty="0" smtClean="0"/>
              <a:t> </a:t>
            </a:r>
            <a:r>
              <a:rPr lang="es-ES" i="1" dirty="0" err="1" smtClean="0"/>
              <a:t>speaks</a:t>
            </a:r>
            <a:r>
              <a:rPr lang="es-ES" i="1" dirty="0" smtClean="0"/>
              <a:t> </a:t>
            </a:r>
            <a:r>
              <a:rPr lang="es-ES" i="1" dirty="0" err="1" smtClean="0"/>
              <a:t>Spanish</a:t>
            </a:r>
            <a:r>
              <a:rPr lang="es-ES" i="1" dirty="0" smtClean="0"/>
              <a:t> as </a:t>
            </a:r>
            <a:r>
              <a:rPr lang="es-ES" i="1" dirty="0" err="1" smtClean="0"/>
              <a:t>badly</a:t>
            </a:r>
            <a:r>
              <a:rPr lang="es-ES" i="1" dirty="0" smtClean="0"/>
              <a:t> as I do.</a:t>
            </a:r>
          </a:p>
          <a:p>
            <a:endParaRPr lang="es-E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Comparaciones iguales </a:t>
            </a:r>
            <a:br>
              <a:rPr lang="es-ES" dirty="0" smtClean="0"/>
            </a:br>
            <a:r>
              <a:rPr lang="es-ES" sz="2200" dirty="0" err="1" smtClean="0"/>
              <a:t>Equal</a:t>
            </a:r>
            <a:r>
              <a:rPr lang="es-ES" sz="2200" dirty="0" smtClean="0"/>
              <a:t> </a:t>
            </a:r>
            <a:r>
              <a:rPr lang="es-ES" sz="2200" dirty="0" err="1" smtClean="0"/>
              <a:t>comparisons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comparison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(as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r>
              <a:rPr lang="es-ES" dirty="0" smtClean="0"/>
              <a:t> as, as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as) use: </a:t>
            </a:r>
          </a:p>
          <a:p>
            <a:endParaRPr lang="es-ES" b="1" dirty="0" smtClean="0"/>
          </a:p>
          <a:p>
            <a:r>
              <a:rPr lang="es-ES" b="1" dirty="0" smtClean="0"/>
              <a:t>Tanto (tanta, tantos, tantas)…</a:t>
            </a:r>
            <a:r>
              <a:rPr lang="es-ES" i="1" dirty="0" err="1" smtClean="0"/>
              <a:t>noun</a:t>
            </a:r>
            <a:r>
              <a:rPr lang="es-ES" dirty="0" smtClean="0"/>
              <a:t>…</a:t>
            </a:r>
            <a:r>
              <a:rPr lang="es-ES" b="1" dirty="0" smtClean="0"/>
              <a:t>como</a:t>
            </a:r>
            <a:r>
              <a:rPr lang="es-ES" dirty="0" smtClean="0"/>
              <a:t>…  </a:t>
            </a:r>
          </a:p>
          <a:p>
            <a:endParaRPr lang="es-ES" dirty="0" smtClean="0"/>
          </a:p>
          <a:p>
            <a:r>
              <a:rPr lang="es-ES" dirty="0" smtClean="0"/>
              <a:t>“Tanto” </a:t>
            </a:r>
            <a:r>
              <a:rPr lang="es-ES" dirty="0" err="1" smtClean="0"/>
              <a:t>agrees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gender</a:t>
            </a:r>
            <a:r>
              <a:rPr lang="es-ES" dirty="0" smtClean="0"/>
              <a:t> and </a:t>
            </a:r>
            <a:r>
              <a:rPr lang="es-ES" dirty="0" err="1" smtClean="0"/>
              <a:t>number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of </a:t>
            </a:r>
            <a:r>
              <a:rPr lang="es-ES" dirty="0" err="1" smtClean="0"/>
              <a:t>comparison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¿Tú das muchas fiestas?</a:t>
            </a:r>
          </a:p>
          <a:p>
            <a:pPr lvl="1"/>
            <a:r>
              <a:rPr lang="es-ES" dirty="0" smtClean="0"/>
              <a:t>Si, pero no doy tantas fiestas como mis amigos.</a:t>
            </a:r>
          </a:p>
          <a:p>
            <a:pPr lvl="1"/>
            <a:r>
              <a:rPr lang="es-ES" i="1" dirty="0" smtClean="0"/>
              <a:t>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throw</a:t>
            </a:r>
            <a:r>
              <a:rPr lang="es-ES" i="1" dirty="0" smtClean="0"/>
              <a:t> a </a:t>
            </a:r>
            <a:r>
              <a:rPr lang="es-ES" i="1" dirty="0" err="1" smtClean="0"/>
              <a:t>lot</a:t>
            </a:r>
            <a:r>
              <a:rPr lang="es-ES" i="1" dirty="0" smtClean="0"/>
              <a:t> of </a:t>
            </a:r>
            <a:r>
              <a:rPr lang="es-ES" i="1" dirty="0" err="1" smtClean="0"/>
              <a:t>parties</a:t>
            </a:r>
            <a:r>
              <a:rPr lang="es-ES" i="1" dirty="0" smtClean="0"/>
              <a:t>.</a:t>
            </a:r>
          </a:p>
          <a:p>
            <a:pPr lvl="1"/>
            <a:r>
              <a:rPr lang="es-ES" i="1" dirty="0" smtClean="0"/>
              <a:t>Yes, </a:t>
            </a:r>
            <a:r>
              <a:rPr lang="es-ES" i="1" dirty="0" err="1" smtClean="0"/>
              <a:t>but</a:t>
            </a:r>
            <a:r>
              <a:rPr lang="es-ES" i="1" dirty="0" smtClean="0"/>
              <a:t> I </a:t>
            </a:r>
            <a:r>
              <a:rPr lang="es-ES" i="1" dirty="0" err="1" smtClean="0"/>
              <a:t>don´t</a:t>
            </a:r>
            <a:r>
              <a:rPr lang="es-ES" i="1" dirty="0" smtClean="0"/>
              <a:t> </a:t>
            </a:r>
            <a:r>
              <a:rPr lang="es-ES" i="1" dirty="0" err="1" smtClean="0"/>
              <a:t>throw</a:t>
            </a:r>
            <a:r>
              <a:rPr lang="es-ES" i="1" dirty="0" smtClean="0"/>
              <a:t> as </a:t>
            </a:r>
            <a:r>
              <a:rPr lang="es-ES" i="1" dirty="0" err="1" smtClean="0"/>
              <a:t>many</a:t>
            </a:r>
            <a:r>
              <a:rPr lang="es-ES" i="1" dirty="0" smtClean="0"/>
              <a:t> </a:t>
            </a:r>
            <a:r>
              <a:rPr lang="es-ES" i="1" dirty="0" err="1" smtClean="0"/>
              <a:t>parties</a:t>
            </a:r>
            <a:r>
              <a:rPr lang="es-ES" i="1" dirty="0" smtClean="0"/>
              <a:t> as my </a:t>
            </a:r>
            <a:r>
              <a:rPr lang="es-ES" i="1" dirty="0" err="1" smtClean="0"/>
              <a:t>friends</a:t>
            </a:r>
            <a:r>
              <a:rPr lang="es-ES" i="1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Esta clase es tan repetitiva como las lentejas.</a:t>
            </a:r>
            <a:endParaRPr lang="en-US" dirty="0" smtClean="0"/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as </a:t>
            </a:r>
            <a:r>
              <a:rPr lang="es-ES" dirty="0" err="1" smtClean="0"/>
              <a:t>repetitive</a:t>
            </a:r>
            <a:r>
              <a:rPr lang="es-ES" dirty="0" smtClean="0"/>
              <a:t> as </a:t>
            </a:r>
            <a:r>
              <a:rPr lang="es-ES" dirty="0" err="1" smtClean="0"/>
              <a:t>lentils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Tu carro tiene más kilómetros que los zapatos del correcaminos.</a:t>
            </a:r>
          </a:p>
          <a:p>
            <a:pPr lvl="1"/>
            <a:r>
              <a:rPr lang="es-ES" dirty="0" err="1" smtClean="0"/>
              <a:t>Your</a:t>
            </a:r>
            <a:r>
              <a:rPr lang="es-ES" dirty="0" smtClean="0"/>
              <a:t> car has more kilometres </a:t>
            </a:r>
            <a:r>
              <a:rPr lang="es-ES" dirty="0" err="1" smtClean="0"/>
              <a:t>than</a:t>
            </a:r>
            <a:r>
              <a:rPr lang="es-ES" dirty="0" smtClean="0"/>
              <a:t> Road-</a:t>
            </a:r>
            <a:r>
              <a:rPr lang="es-ES" dirty="0" err="1" smtClean="0"/>
              <a:t>Runner´s</a:t>
            </a:r>
            <a:r>
              <a:rPr lang="es-ES" dirty="0" smtClean="0"/>
              <a:t> </a:t>
            </a:r>
            <a:r>
              <a:rPr lang="es-ES" dirty="0" err="1" smtClean="0"/>
              <a:t>shoes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Ese chico es más peligroso que un mono con una pistola.</a:t>
            </a:r>
            <a:endParaRPr lang="en-US" dirty="0" smtClean="0"/>
          </a:p>
          <a:p>
            <a:pPr lvl="1"/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more </a:t>
            </a:r>
            <a:r>
              <a:rPr lang="es-ES" dirty="0" err="1" smtClean="0"/>
              <a:t>dangerous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a </a:t>
            </a:r>
            <a:r>
              <a:rPr lang="es-ES" dirty="0" err="1" smtClean="0"/>
              <a:t>monkey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gun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Estás tan perdido como un pedo en un jacuzzi.</a:t>
            </a:r>
            <a:endParaRPr lang="en-US" dirty="0" smtClean="0"/>
          </a:p>
          <a:p>
            <a:pPr lvl="1"/>
            <a:r>
              <a:rPr lang="es-ES" dirty="0" err="1" smtClean="0"/>
              <a:t>You´re</a:t>
            </a:r>
            <a:r>
              <a:rPr lang="es-ES" dirty="0" smtClean="0"/>
              <a:t> as </a:t>
            </a:r>
            <a:r>
              <a:rPr lang="es-ES" dirty="0" err="1" smtClean="0"/>
              <a:t>lost</a:t>
            </a:r>
            <a:r>
              <a:rPr lang="es-ES" dirty="0" smtClean="0"/>
              <a:t> as a </a:t>
            </a:r>
            <a:r>
              <a:rPr lang="es-ES" dirty="0" err="1" smtClean="0"/>
              <a:t>fart</a:t>
            </a:r>
            <a:r>
              <a:rPr lang="es-ES" dirty="0" smtClean="0"/>
              <a:t> in a jacuzzi.  </a:t>
            </a:r>
            <a:endParaRPr lang="en-US" dirty="0" smtClean="0"/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Comparaciones chistosas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¿Eres más alto que tu papá?</a:t>
            </a:r>
          </a:p>
          <a:p>
            <a:r>
              <a:rPr lang="es-ES" dirty="0" smtClean="0"/>
              <a:t>¿Tienes más dinero que tus amigos?</a:t>
            </a:r>
          </a:p>
          <a:p>
            <a:r>
              <a:rPr lang="es-ES" dirty="0" smtClean="0"/>
              <a:t>¿Eres más independiente que tu hermano (a) menor?</a:t>
            </a:r>
          </a:p>
          <a:p>
            <a:r>
              <a:rPr lang="es-ES" dirty="0" smtClean="0"/>
              <a:t>¿Tu novio/novia es más romántico/a que tú?</a:t>
            </a:r>
          </a:p>
          <a:p>
            <a:r>
              <a:rPr lang="es-ES" dirty="0" smtClean="0"/>
              <a:t>¿El Salvador es tan grande como Canadá?</a:t>
            </a:r>
          </a:p>
          <a:p>
            <a:r>
              <a:rPr lang="es-ES" dirty="0" smtClean="0"/>
              <a:t>¿Hay tantos estudiantes en esta clase como en tu clase anterior?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475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Haciendo Comparaciones</vt:lpstr>
      <vt:lpstr>Comparaciones desiguales Unequal Comparisons</vt:lpstr>
      <vt:lpstr>Slide 3</vt:lpstr>
      <vt:lpstr>Slide 4</vt:lpstr>
      <vt:lpstr>Más/menos  cont´d </vt:lpstr>
      <vt:lpstr>Comparaciones iguales  Equal comparisons</vt:lpstr>
      <vt:lpstr>Slide 7</vt:lpstr>
      <vt:lpstr>Comparaciones chistosas</vt:lpstr>
      <vt:lpstr>Práctica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Haciendo Comparaciones</dc:title>
  <dc:creator>User</dc:creator>
  <cp:lastModifiedBy>Barbara Fraser</cp:lastModifiedBy>
  <cp:revision>19</cp:revision>
  <dcterms:created xsi:type="dcterms:W3CDTF">2009-11-09T04:45:11Z</dcterms:created>
  <dcterms:modified xsi:type="dcterms:W3CDTF">2011-07-18T16:53:44Z</dcterms:modified>
</cp:coreProperties>
</file>