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6/13/2011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Expresiones de Tiempo </a:t>
            </a:r>
            <a:br>
              <a:rPr lang="es-ES" dirty="0" smtClean="0"/>
            </a:br>
            <a:r>
              <a:rPr lang="es-ES" sz="3100" dirty="0" err="1" smtClean="0"/>
              <a:t>Weather</a:t>
            </a:r>
            <a:r>
              <a:rPr lang="es-ES" sz="3100" dirty="0" smtClean="0"/>
              <a:t> </a:t>
            </a:r>
            <a:r>
              <a:rPr lang="es-ES" sz="3100" dirty="0" err="1" smtClean="0"/>
              <a:t>that</a:t>
            </a:r>
            <a:r>
              <a:rPr lang="es-ES" sz="3100" dirty="0" smtClean="0"/>
              <a:t> </a:t>
            </a:r>
            <a:r>
              <a:rPr lang="es-ES" sz="3100" dirty="0" err="1" smtClean="0"/>
              <a:t>is</a:t>
            </a:r>
            <a:r>
              <a:rPr lang="es-ES" sz="3100" dirty="0" smtClean="0"/>
              <a:t>…</a:t>
            </a:r>
            <a:r>
              <a:rPr lang="es-ES" sz="3100" dirty="0" err="1" smtClean="0"/>
              <a:t>not</a:t>
            </a:r>
            <a:r>
              <a:rPr lang="es-ES" sz="3100" dirty="0" smtClean="0"/>
              <a:t> time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weather expressions in Spanish use the verb “</a:t>
            </a:r>
            <a:r>
              <a:rPr lang="en-US" dirty="0" err="1" smtClean="0"/>
              <a:t>hace</a:t>
            </a:r>
            <a:r>
              <a:rPr lang="en-US" dirty="0" smtClean="0"/>
              <a:t>” (literally it’s making cold/hot/wind etc.)</a:t>
            </a:r>
          </a:p>
          <a:p>
            <a:endParaRPr lang="en-US" dirty="0" smtClean="0"/>
          </a:p>
          <a:p>
            <a:r>
              <a:rPr lang="en-US" dirty="0" smtClean="0"/>
              <a:t>To ask about the weather say:</a:t>
            </a:r>
          </a:p>
          <a:p>
            <a:r>
              <a:rPr lang="es-ES" dirty="0" smtClean="0"/>
              <a:t>¿Qué tiempo hace?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Expresiones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Hace frío		</a:t>
            </a:r>
            <a:r>
              <a:rPr lang="es-ES" i="1" dirty="0" err="1" smtClean="0"/>
              <a:t>it´s</a:t>
            </a:r>
            <a:r>
              <a:rPr lang="es-ES" i="1" dirty="0" smtClean="0"/>
              <a:t> </a:t>
            </a:r>
            <a:r>
              <a:rPr lang="es-ES" i="1" dirty="0" err="1" smtClean="0"/>
              <a:t>cold</a:t>
            </a:r>
            <a:endParaRPr lang="es-ES" i="1" dirty="0" smtClean="0"/>
          </a:p>
          <a:p>
            <a:r>
              <a:rPr lang="es-ES" dirty="0" smtClean="0"/>
              <a:t>Hace calor		</a:t>
            </a:r>
            <a:r>
              <a:rPr lang="es-ES" i="1" dirty="0" err="1" smtClean="0"/>
              <a:t>it´s</a:t>
            </a:r>
            <a:r>
              <a:rPr lang="es-ES" i="1" dirty="0" smtClean="0"/>
              <a:t> </a:t>
            </a:r>
            <a:r>
              <a:rPr lang="es-ES" i="1" dirty="0" err="1" smtClean="0"/>
              <a:t>hot</a:t>
            </a:r>
            <a:endParaRPr lang="es-ES" i="1" dirty="0" smtClean="0"/>
          </a:p>
          <a:p>
            <a:r>
              <a:rPr lang="es-ES" dirty="0" smtClean="0"/>
              <a:t>Hace viento		</a:t>
            </a:r>
            <a:r>
              <a:rPr lang="es-ES" i="1" dirty="0" err="1" smtClean="0"/>
              <a:t>it´s</a:t>
            </a:r>
            <a:r>
              <a:rPr lang="es-ES" i="1" dirty="0" smtClean="0"/>
              <a:t> </a:t>
            </a:r>
            <a:r>
              <a:rPr lang="es-ES" i="1" dirty="0" err="1" smtClean="0"/>
              <a:t>windy</a:t>
            </a:r>
            <a:endParaRPr lang="es-ES" i="1" dirty="0" smtClean="0"/>
          </a:p>
          <a:p>
            <a:r>
              <a:rPr lang="es-ES" dirty="0" smtClean="0"/>
              <a:t>Hace sol		</a:t>
            </a:r>
            <a:r>
              <a:rPr lang="es-ES" i="1" dirty="0" err="1" smtClean="0"/>
              <a:t>it´s</a:t>
            </a:r>
            <a:r>
              <a:rPr lang="es-ES" i="1" dirty="0" smtClean="0"/>
              <a:t> </a:t>
            </a:r>
            <a:r>
              <a:rPr lang="es-ES" i="1" dirty="0" err="1" smtClean="0"/>
              <a:t>sunny</a:t>
            </a:r>
            <a:endParaRPr lang="es-ES" i="1" dirty="0" smtClean="0"/>
          </a:p>
          <a:p>
            <a:r>
              <a:rPr lang="es-ES" dirty="0" smtClean="0"/>
              <a:t>Hace neblina		</a:t>
            </a:r>
            <a:r>
              <a:rPr lang="es-ES" i="1" dirty="0" err="1" smtClean="0"/>
              <a:t>it´s</a:t>
            </a:r>
            <a:r>
              <a:rPr lang="es-ES" i="1" dirty="0" smtClean="0"/>
              <a:t> </a:t>
            </a:r>
            <a:r>
              <a:rPr lang="es-ES" i="1" dirty="0" err="1" smtClean="0"/>
              <a:t>foggy</a:t>
            </a:r>
            <a:endParaRPr lang="es-ES" i="1" dirty="0" smtClean="0"/>
          </a:p>
          <a:p>
            <a:r>
              <a:rPr lang="es-ES" dirty="0" smtClean="0"/>
              <a:t>Hace una tormenta  </a:t>
            </a:r>
            <a:r>
              <a:rPr lang="es-ES" i="1" dirty="0" err="1" smtClean="0"/>
              <a:t>it´s</a:t>
            </a:r>
            <a:r>
              <a:rPr lang="es-ES" i="1" dirty="0" smtClean="0"/>
              <a:t> </a:t>
            </a:r>
            <a:r>
              <a:rPr lang="es-ES" i="1" dirty="0" err="1" smtClean="0"/>
              <a:t>stormy</a:t>
            </a:r>
            <a:endParaRPr lang="es-ES" i="1" dirty="0" smtClean="0"/>
          </a:p>
          <a:p>
            <a:r>
              <a:rPr lang="es-ES" dirty="0" smtClean="0"/>
              <a:t>Hace mal tiempo	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weather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err="1" smtClean="0"/>
              <a:t>bad</a:t>
            </a:r>
            <a:endParaRPr lang="es-ES" i="1" dirty="0" smtClean="0"/>
          </a:p>
          <a:p>
            <a:r>
              <a:rPr lang="es-ES" dirty="0" smtClean="0"/>
              <a:t>Hace buen tiempo </a:t>
            </a:r>
            <a:r>
              <a:rPr lang="es-ES" i="1" dirty="0" smtClean="0"/>
              <a:t>……………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err="1" smtClean="0"/>
              <a:t>good</a:t>
            </a:r>
            <a:endParaRPr lang="es-ES" i="1" dirty="0" smtClean="0"/>
          </a:p>
          <a:p>
            <a:endParaRPr lang="es-E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85800"/>
            <a:ext cx="7498080" cy="5638800"/>
          </a:xfrm>
        </p:spPr>
        <p:txBody>
          <a:bodyPr/>
          <a:lstStyle/>
          <a:p>
            <a:r>
              <a:rPr lang="es-ES" dirty="0" err="1" smtClean="0"/>
              <a:t>Expressions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don´t</a:t>
            </a:r>
            <a:r>
              <a:rPr lang="es-ES" dirty="0" smtClean="0"/>
              <a:t> use “hace” </a:t>
            </a:r>
            <a:r>
              <a:rPr lang="es-ES" dirty="0" err="1" smtClean="0"/>
              <a:t>include</a:t>
            </a:r>
            <a:r>
              <a:rPr lang="es-ES" dirty="0" smtClean="0"/>
              <a:t>:</a:t>
            </a:r>
          </a:p>
          <a:p>
            <a:r>
              <a:rPr lang="es-ES" dirty="0" smtClean="0"/>
              <a:t>Está cubierto/nublado	    </a:t>
            </a:r>
            <a:r>
              <a:rPr lang="es-ES" dirty="0" err="1" smtClean="0"/>
              <a:t>it´s</a:t>
            </a:r>
            <a:r>
              <a:rPr lang="es-ES" dirty="0" smtClean="0"/>
              <a:t> </a:t>
            </a:r>
            <a:r>
              <a:rPr lang="es-ES" dirty="0" err="1" smtClean="0"/>
              <a:t>cloudy</a:t>
            </a:r>
            <a:endParaRPr lang="es-ES" dirty="0" smtClean="0"/>
          </a:p>
          <a:p>
            <a:r>
              <a:rPr lang="es-ES" dirty="0" smtClean="0"/>
              <a:t>Está lloviendo		    </a:t>
            </a:r>
            <a:r>
              <a:rPr lang="es-ES" dirty="0" err="1" smtClean="0"/>
              <a:t>it´s</a:t>
            </a:r>
            <a:r>
              <a:rPr lang="es-ES" dirty="0" smtClean="0"/>
              <a:t> </a:t>
            </a:r>
            <a:r>
              <a:rPr lang="es-ES" dirty="0" err="1" smtClean="0"/>
              <a:t>raining</a:t>
            </a:r>
            <a:endParaRPr lang="es-ES" dirty="0" smtClean="0"/>
          </a:p>
          <a:p>
            <a:r>
              <a:rPr lang="es-ES" dirty="0" smtClean="0"/>
              <a:t>Está nevando		    </a:t>
            </a:r>
            <a:r>
              <a:rPr lang="es-ES" dirty="0" err="1" smtClean="0"/>
              <a:t>it´s</a:t>
            </a:r>
            <a:r>
              <a:rPr lang="es-ES" dirty="0" smtClean="0"/>
              <a:t> </a:t>
            </a:r>
            <a:r>
              <a:rPr lang="es-ES" dirty="0" err="1" smtClean="0"/>
              <a:t>snowing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Nevar and Llover are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changing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which</a:t>
            </a:r>
            <a:r>
              <a:rPr lang="es-ES" dirty="0" smtClean="0"/>
              <a:t> </a:t>
            </a:r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s-ES" dirty="0" err="1" smtClean="0"/>
              <a:t>conjugate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third</a:t>
            </a:r>
            <a:r>
              <a:rPr lang="es-ES" dirty="0" smtClean="0"/>
              <a:t> </a:t>
            </a:r>
            <a:r>
              <a:rPr lang="es-ES" dirty="0" err="1" smtClean="0"/>
              <a:t>person</a:t>
            </a:r>
            <a:r>
              <a:rPr lang="es-ES" dirty="0" smtClean="0"/>
              <a:t>.</a:t>
            </a:r>
          </a:p>
          <a:p>
            <a:r>
              <a:rPr lang="es-ES" dirty="0" smtClean="0"/>
              <a:t>Mañana nieva.  El viernes llueve.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138</TotalTime>
  <Words>47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Solstice</vt:lpstr>
      <vt:lpstr>Expresiones de Tiempo  Weather that is…not time</vt:lpstr>
      <vt:lpstr>Expresiones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 y Estar &amp; Expresiones de Tiempo</dc:title>
  <dc:creator>User</dc:creator>
  <cp:lastModifiedBy>Barbara Fraser</cp:lastModifiedBy>
  <cp:revision>5</cp:revision>
  <dcterms:created xsi:type="dcterms:W3CDTF">2009-11-18T16:48:29Z</dcterms:created>
  <dcterms:modified xsi:type="dcterms:W3CDTF">2011-06-13T16:37:52Z</dcterms:modified>
</cp:coreProperties>
</file>