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3/1/2010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Haciendo</a:t>
            </a:r>
            <a:r>
              <a:rPr lang="en-US" dirty="0" smtClean="0"/>
              <a:t> </a:t>
            </a:r>
            <a:r>
              <a:rPr lang="en-US" dirty="0" err="1" smtClean="0"/>
              <a:t>Comparaci</a:t>
            </a:r>
            <a:r>
              <a:rPr lang="es-ES" dirty="0" err="1" smtClean="0"/>
              <a:t>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r>
              <a:rPr lang="es-ES" dirty="0" smtClean="0"/>
              <a:t>¿Eres más alto que tu papá?</a:t>
            </a:r>
          </a:p>
          <a:p>
            <a:r>
              <a:rPr lang="es-ES" dirty="0" smtClean="0"/>
              <a:t>¿Tienes más dinero que tus amigos?</a:t>
            </a:r>
          </a:p>
          <a:p>
            <a:r>
              <a:rPr lang="es-ES" dirty="0" smtClean="0"/>
              <a:t>¿Los niños de hoy son más inteligentes que los niños de 1985?</a:t>
            </a:r>
          </a:p>
          <a:p>
            <a:r>
              <a:rPr lang="es-ES" dirty="0" smtClean="0"/>
              <a:t>¿Eres más independiente que tu hermano (a) menor?</a:t>
            </a:r>
          </a:p>
          <a:p>
            <a:r>
              <a:rPr lang="es-ES" dirty="0" smtClean="0"/>
              <a:t>¿El Salvador es tan grande como Canadá?</a:t>
            </a:r>
          </a:p>
          <a:p>
            <a:endParaRPr lang="es-ES" dirty="0" smtClean="0"/>
          </a:p>
          <a:p>
            <a:r>
              <a:rPr lang="es-ES" dirty="0" smtClean="0"/>
              <a:t>Quién es la persona más alta/baja/cómica/aburrida/perfeccionista/ guapa de tus amigos?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/>
          <a:lstStyle/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, </a:t>
            </a:r>
            <a:r>
              <a:rPr lang="es-ES" dirty="0" err="1" smtClean="0"/>
              <a:t>comparisons</a:t>
            </a:r>
            <a:r>
              <a:rPr lang="es-ES" dirty="0" smtClean="0"/>
              <a:t> </a:t>
            </a:r>
            <a:r>
              <a:rPr lang="es-ES" dirty="0" smtClean="0"/>
              <a:t>are </a:t>
            </a:r>
            <a:r>
              <a:rPr lang="es-ES" dirty="0" err="1" smtClean="0"/>
              <a:t>made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placing</a:t>
            </a:r>
            <a:r>
              <a:rPr lang="es-ES" dirty="0" smtClean="0"/>
              <a:t> </a:t>
            </a:r>
            <a:r>
              <a:rPr lang="es-ES" dirty="0" smtClean="0"/>
              <a:t>“más </a:t>
            </a:r>
            <a:r>
              <a:rPr lang="es-ES" dirty="0" smtClean="0"/>
              <a:t>(more</a:t>
            </a:r>
            <a:r>
              <a:rPr lang="es-ES" dirty="0" smtClean="0"/>
              <a:t>)”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smtClean="0"/>
              <a:t>“menos </a:t>
            </a:r>
            <a:r>
              <a:rPr lang="es-ES" dirty="0" smtClean="0"/>
              <a:t>(</a:t>
            </a:r>
            <a:r>
              <a:rPr lang="es-ES" dirty="0" err="1" smtClean="0"/>
              <a:t>less</a:t>
            </a:r>
            <a:r>
              <a:rPr lang="es-ES" dirty="0" smtClean="0"/>
              <a:t>)”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adjective</a:t>
            </a:r>
            <a:r>
              <a:rPr lang="es-ES" dirty="0" smtClean="0"/>
              <a:t> and </a:t>
            </a:r>
            <a:r>
              <a:rPr lang="es-ES" dirty="0" smtClean="0"/>
              <a:t>“que”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-¿Enrique,  eres más alto que tu mamá?</a:t>
            </a:r>
          </a:p>
          <a:p>
            <a:pPr lvl="1"/>
            <a:r>
              <a:rPr lang="es-ES" dirty="0" smtClean="0"/>
              <a:t>-No, soy </a:t>
            </a:r>
            <a:r>
              <a:rPr lang="es-ES" dirty="0" smtClean="0"/>
              <a:t>más bajo que </a:t>
            </a:r>
            <a:r>
              <a:rPr lang="es-ES" dirty="0" smtClean="0"/>
              <a:t>ella.  Ella </a:t>
            </a:r>
            <a:r>
              <a:rPr lang="es-ES" dirty="0" smtClean="0"/>
              <a:t>es 6´5.</a:t>
            </a:r>
            <a:endParaRPr lang="es-ES" dirty="0" smtClean="0"/>
          </a:p>
          <a:p>
            <a:endParaRPr lang="es-ES" dirty="0" smtClean="0"/>
          </a:p>
          <a:p>
            <a:pPr lvl="1"/>
            <a:r>
              <a:rPr lang="es-ES" dirty="0" smtClean="0"/>
              <a:t>-</a:t>
            </a:r>
            <a:r>
              <a:rPr lang="es-ES" dirty="0" smtClean="0"/>
              <a:t>¿Ustedes son más simpáticos que sus amigos?</a:t>
            </a:r>
          </a:p>
          <a:p>
            <a:pPr lvl="1"/>
            <a:r>
              <a:rPr lang="es-ES" dirty="0" smtClean="0"/>
              <a:t>-Sí, pero nuestros amigos son más inteligentes que nosotros.  </a:t>
            </a:r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Comparaciones desiguales </a:t>
            </a:r>
            <a:r>
              <a:rPr lang="es-ES" sz="2400" dirty="0" err="1" smtClean="0"/>
              <a:t>Unequal</a:t>
            </a:r>
            <a:r>
              <a:rPr lang="es-ES" sz="2400" dirty="0" smtClean="0"/>
              <a:t> </a:t>
            </a:r>
            <a:r>
              <a:rPr lang="es-ES" sz="2400" dirty="0" err="1" smtClean="0"/>
              <a:t>Comparisons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Comparisons</a:t>
            </a:r>
            <a:r>
              <a:rPr lang="es-ES" dirty="0" smtClean="0"/>
              <a:t>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made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b="1" dirty="0" err="1" smtClean="0"/>
              <a:t>adjectives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bigger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</a:t>
            </a:r>
            <a:r>
              <a:rPr lang="es-ES" dirty="0" err="1" smtClean="0"/>
              <a:t>smarter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), </a:t>
            </a:r>
            <a:r>
              <a:rPr lang="es-ES" b="1" dirty="0" err="1" smtClean="0"/>
              <a:t>nouns</a:t>
            </a:r>
            <a:r>
              <a:rPr lang="es-ES" b="1" dirty="0" smtClean="0"/>
              <a:t> </a:t>
            </a:r>
            <a:r>
              <a:rPr lang="es-ES" dirty="0" smtClean="0"/>
              <a:t>(more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more </a:t>
            </a:r>
            <a:r>
              <a:rPr lang="es-ES" dirty="0" err="1" smtClean="0"/>
              <a:t>books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 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b="1" dirty="0" err="1" smtClean="0"/>
              <a:t>adverbs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does</a:t>
            </a:r>
            <a:r>
              <a:rPr lang="es-ES" dirty="0" smtClean="0"/>
              <a:t> x </a:t>
            </a:r>
            <a:r>
              <a:rPr lang="es-ES" dirty="0" err="1" smtClean="0"/>
              <a:t>better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</a:t>
            </a:r>
            <a:r>
              <a:rPr lang="es-ES" dirty="0" err="1" smtClean="0"/>
              <a:t>faster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).  </a:t>
            </a:r>
            <a:r>
              <a:rPr lang="es-ES" dirty="0" err="1" smtClean="0"/>
              <a:t>However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pattern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always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:</a:t>
            </a:r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más/menos</a:t>
            </a:r>
            <a:r>
              <a:rPr lang="es-ES" b="1" dirty="0" smtClean="0"/>
              <a:t>	</a:t>
            </a:r>
            <a:r>
              <a:rPr lang="es-ES" i="1" dirty="0" err="1" smtClean="0"/>
              <a:t>adj</a:t>
            </a:r>
            <a:r>
              <a:rPr lang="es-ES" i="1" dirty="0" smtClean="0"/>
              <a:t>/</a:t>
            </a:r>
            <a:r>
              <a:rPr lang="es-ES" i="1" dirty="0" err="1" smtClean="0"/>
              <a:t>noun</a:t>
            </a:r>
            <a:r>
              <a:rPr lang="es-ES" i="1" dirty="0" smtClean="0"/>
              <a:t>/</a:t>
            </a:r>
            <a:r>
              <a:rPr lang="es-ES" i="1" dirty="0" err="1" smtClean="0"/>
              <a:t>adv</a:t>
            </a:r>
            <a:r>
              <a:rPr lang="es-ES" i="1" dirty="0" smtClean="0"/>
              <a:t> </a:t>
            </a:r>
            <a:r>
              <a:rPr lang="es-ES" dirty="0" smtClean="0"/>
              <a:t> </a:t>
            </a:r>
            <a:r>
              <a:rPr lang="es-ES" dirty="0" smtClean="0"/>
              <a:t>	</a:t>
            </a:r>
            <a:r>
              <a:rPr lang="es-ES" b="1" dirty="0" smtClean="0"/>
              <a:t>que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dirty="0" smtClean="0"/>
              <a:t>Esta clase es más difícil que </a:t>
            </a:r>
            <a:r>
              <a:rPr lang="es-ES" dirty="0" smtClean="0"/>
              <a:t>la física </a:t>
            </a:r>
            <a:r>
              <a:rPr lang="es-ES" dirty="0" smtClean="0"/>
              <a:t>avanzada. </a:t>
            </a:r>
            <a:r>
              <a:rPr lang="es-ES" dirty="0" smtClean="0"/>
              <a:t>  </a:t>
            </a:r>
          </a:p>
          <a:p>
            <a:pPr lvl="1"/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more </a:t>
            </a:r>
            <a:r>
              <a:rPr lang="es-ES" dirty="0" err="1" smtClean="0"/>
              <a:t>difficult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advanced</a:t>
            </a:r>
            <a:r>
              <a:rPr lang="es-ES" dirty="0" smtClean="0"/>
              <a:t> </a:t>
            </a:r>
            <a:r>
              <a:rPr lang="es-ES" dirty="0" err="1" smtClean="0"/>
              <a:t>physics</a:t>
            </a:r>
            <a:r>
              <a:rPr lang="es-ES" dirty="0" smtClean="0"/>
              <a:t> </a:t>
            </a:r>
            <a:endParaRPr lang="es-ES" dirty="0" smtClean="0"/>
          </a:p>
          <a:p>
            <a:r>
              <a:rPr lang="es-ES" dirty="0" smtClean="0"/>
              <a:t>Tienes más dinero que yo</a:t>
            </a:r>
          </a:p>
          <a:p>
            <a:pPr lvl="1"/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more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I do.</a:t>
            </a:r>
            <a:endParaRPr lang="es-ES" dirty="0" smtClean="0"/>
          </a:p>
          <a:p>
            <a:r>
              <a:rPr lang="es-ES" dirty="0" smtClean="0"/>
              <a:t>Mi </a:t>
            </a:r>
            <a:r>
              <a:rPr lang="es-ES" dirty="0" smtClean="0"/>
              <a:t>abuela corre más rápido que </a:t>
            </a:r>
            <a:r>
              <a:rPr lang="es-ES" dirty="0" smtClean="0"/>
              <a:t>ustedes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My </a:t>
            </a:r>
            <a:r>
              <a:rPr lang="es-ES" dirty="0" err="1" smtClean="0"/>
              <a:t>grandma</a:t>
            </a:r>
            <a:r>
              <a:rPr lang="es-ES" dirty="0" smtClean="0"/>
              <a:t> </a:t>
            </a:r>
            <a:r>
              <a:rPr lang="es-ES" dirty="0" err="1" smtClean="0"/>
              <a:t>runs</a:t>
            </a:r>
            <a:r>
              <a:rPr lang="es-ES" dirty="0" smtClean="0"/>
              <a:t> </a:t>
            </a:r>
            <a:r>
              <a:rPr lang="es-ES" dirty="0" err="1" smtClean="0"/>
              <a:t>faster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guys</a:t>
            </a:r>
            <a:r>
              <a:rPr lang="es-ES" dirty="0" smtClean="0"/>
              <a:t>.  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De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instead</a:t>
            </a:r>
            <a:r>
              <a:rPr lang="es-ES" dirty="0" smtClean="0"/>
              <a:t> of </a:t>
            </a:r>
            <a:r>
              <a:rPr lang="es-ES" dirty="0" smtClean="0"/>
              <a:t>“que”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smtClean="0"/>
              <a:t>a </a:t>
            </a:r>
            <a:r>
              <a:rPr lang="es-ES" dirty="0" err="1" smtClean="0"/>
              <a:t>number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Este libro cuesta más de 50 dólares.</a:t>
            </a:r>
          </a:p>
          <a:p>
            <a:pPr lvl="1"/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book</a:t>
            </a:r>
            <a:r>
              <a:rPr lang="es-ES" dirty="0" smtClean="0"/>
              <a:t> </a:t>
            </a:r>
            <a:r>
              <a:rPr lang="es-ES" dirty="0" err="1" smtClean="0"/>
              <a:t>costs</a:t>
            </a:r>
            <a:r>
              <a:rPr lang="es-ES" dirty="0" smtClean="0"/>
              <a:t> more </a:t>
            </a:r>
            <a:r>
              <a:rPr lang="es-ES" dirty="0" err="1" smtClean="0"/>
              <a:t>than</a:t>
            </a:r>
            <a:r>
              <a:rPr lang="es-ES" dirty="0" smtClean="0"/>
              <a:t> 50 </a:t>
            </a:r>
            <a:r>
              <a:rPr lang="es-ES" dirty="0" err="1" smtClean="0"/>
              <a:t>dollars</a:t>
            </a:r>
            <a:r>
              <a:rPr lang="es-ES" dirty="0" smtClean="0"/>
              <a:t>.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Hay menos de dos minutos para terminar el examen.  </a:t>
            </a:r>
          </a:p>
          <a:p>
            <a:pPr lvl="1"/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less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minutes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finish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exam</a:t>
            </a:r>
            <a:r>
              <a:rPr lang="es-ES" dirty="0" smtClean="0"/>
              <a:t>.  </a:t>
            </a:r>
            <a:endParaRPr lang="es-E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Más/menos  </a:t>
            </a:r>
            <a:r>
              <a:rPr lang="es-ES" dirty="0" err="1" smtClean="0"/>
              <a:t>cont´d</a:t>
            </a:r>
            <a:r>
              <a:rPr lang="es-E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equal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and </a:t>
            </a:r>
            <a:r>
              <a:rPr lang="es-ES" dirty="0" err="1" smtClean="0"/>
              <a:t>adverbs</a:t>
            </a:r>
            <a:r>
              <a:rPr lang="es-ES" dirty="0" smtClean="0"/>
              <a:t> </a:t>
            </a:r>
            <a:r>
              <a:rPr lang="es-ES" dirty="0" smtClean="0"/>
              <a:t>(</a:t>
            </a:r>
            <a:r>
              <a:rPr lang="es-ES" dirty="0" smtClean="0"/>
              <a:t>as </a:t>
            </a:r>
            <a:r>
              <a:rPr lang="es-ES" dirty="0" err="1" smtClean="0"/>
              <a:t>big</a:t>
            </a:r>
            <a:r>
              <a:rPr lang="es-ES" dirty="0" smtClean="0"/>
              <a:t>/</a:t>
            </a:r>
            <a:r>
              <a:rPr lang="es-ES" dirty="0" err="1" smtClean="0"/>
              <a:t>fast</a:t>
            </a:r>
            <a:r>
              <a:rPr lang="es-ES" dirty="0" smtClean="0"/>
              <a:t>/ </a:t>
            </a:r>
            <a:r>
              <a:rPr lang="es-ES" dirty="0" err="1" smtClean="0"/>
              <a:t>funny</a:t>
            </a:r>
            <a:r>
              <a:rPr lang="es-ES" dirty="0" smtClean="0"/>
              <a:t> </a:t>
            </a:r>
            <a:r>
              <a:rPr lang="es-ES" dirty="0" smtClean="0"/>
              <a:t>as </a:t>
            </a:r>
            <a:r>
              <a:rPr lang="es-ES" dirty="0" smtClean="0"/>
              <a:t>) </a:t>
            </a:r>
            <a:r>
              <a:rPr lang="es-ES" dirty="0" smtClean="0"/>
              <a:t>use:</a:t>
            </a:r>
            <a:r>
              <a:rPr lang="es-ES" dirty="0" smtClean="0"/>
              <a:t> </a:t>
            </a:r>
          </a:p>
          <a:p>
            <a:r>
              <a:rPr lang="es-ES" b="1" dirty="0" smtClean="0"/>
              <a:t>tan</a:t>
            </a:r>
            <a:r>
              <a:rPr lang="es-ES" dirty="0" smtClean="0"/>
              <a:t>…</a:t>
            </a:r>
            <a:r>
              <a:rPr lang="es-ES" i="1" dirty="0" err="1" smtClean="0"/>
              <a:t>adj</a:t>
            </a:r>
            <a:r>
              <a:rPr lang="es-ES" i="1" dirty="0" smtClean="0"/>
              <a:t>/</a:t>
            </a:r>
            <a:r>
              <a:rPr lang="es-ES" i="1" dirty="0" err="1" smtClean="0"/>
              <a:t>adv</a:t>
            </a:r>
            <a:r>
              <a:rPr lang="es-ES" dirty="0" smtClean="0"/>
              <a:t> </a:t>
            </a:r>
            <a:r>
              <a:rPr lang="es-ES" dirty="0" smtClean="0"/>
              <a:t>…</a:t>
            </a:r>
            <a:r>
              <a:rPr lang="es-ES" b="1" dirty="0" smtClean="0"/>
              <a:t>como </a:t>
            </a:r>
          </a:p>
          <a:p>
            <a:endParaRPr lang="es-ES" dirty="0" smtClean="0"/>
          </a:p>
          <a:p>
            <a:r>
              <a:rPr lang="es-ES" dirty="0" smtClean="0"/>
              <a:t>-Luis es tan inteligente como Sergio.</a:t>
            </a:r>
          </a:p>
          <a:p>
            <a:pPr lvl="1"/>
            <a:r>
              <a:rPr lang="es-ES" dirty="0" smtClean="0"/>
              <a:t>Luis </a:t>
            </a:r>
            <a:r>
              <a:rPr lang="es-ES" dirty="0" err="1" smtClean="0"/>
              <a:t>is</a:t>
            </a:r>
            <a:r>
              <a:rPr lang="es-ES" dirty="0" smtClean="0"/>
              <a:t> as </a:t>
            </a:r>
            <a:r>
              <a:rPr lang="es-ES" dirty="0" err="1" smtClean="0"/>
              <a:t>intelligent</a:t>
            </a:r>
            <a:r>
              <a:rPr lang="es-ES" dirty="0" smtClean="0"/>
              <a:t> as Sergio.</a:t>
            </a:r>
          </a:p>
          <a:p>
            <a:r>
              <a:rPr lang="es-ES" dirty="0" smtClean="0"/>
              <a:t>-</a:t>
            </a:r>
            <a:r>
              <a:rPr lang="es-ES" dirty="0" smtClean="0"/>
              <a:t>Sí, pero no es tan guapo como Sergio.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he´s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as </a:t>
            </a:r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looking</a:t>
            </a:r>
            <a:r>
              <a:rPr lang="es-ES" dirty="0" smtClean="0"/>
              <a:t> as Sergio.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-El presidente </a:t>
            </a:r>
            <a:r>
              <a:rPr lang="es-ES" dirty="0" smtClean="0"/>
              <a:t>habla mal </a:t>
            </a:r>
            <a:r>
              <a:rPr lang="es-ES" dirty="0" smtClean="0"/>
              <a:t>el español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president</a:t>
            </a:r>
            <a:r>
              <a:rPr lang="es-ES" dirty="0" smtClean="0"/>
              <a:t> </a:t>
            </a:r>
            <a:r>
              <a:rPr lang="es-ES" dirty="0" err="1" smtClean="0"/>
              <a:t>speaks</a:t>
            </a:r>
            <a:r>
              <a:rPr lang="es-ES" dirty="0" smtClean="0"/>
              <a:t> </a:t>
            </a:r>
            <a:r>
              <a:rPr lang="es-ES" dirty="0" err="1" smtClean="0"/>
              <a:t>S</a:t>
            </a:r>
            <a:r>
              <a:rPr lang="es-ES" dirty="0" err="1" smtClean="0"/>
              <a:t>panish</a:t>
            </a:r>
            <a:r>
              <a:rPr lang="es-ES" dirty="0" smtClean="0"/>
              <a:t> </a:t>
            </a:r>
            <a:r>
              <a:rPr lang="es-ES" dirty="0" err="1" smtClean="0"/>
              <a:t>badly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-Sí, pero tú hablas tan mal como el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speak</a:t>
            </a:r>
            <a:r>
              <a:rPr lang="es-ES" dirty="0" smtClean="0"/>
              <a:t> as </a:t>
            </a:r>
            <a:r>
              <a:rPr lang="es-ES" dirty="0" err="1" smtClean="0"/>
              <a:t>badly</a:t>
            </a:r>
            <a:r>
              <a:rPr lang="es-ES" dirty="0" smtClean="0"/>
              <a:t> as he </a:t>
            </a:r>
            <a:r>
              <a:rPr lang="es-ES" dirty="0" err="1" smtClean="0"/>
              <a:t>does</a:t>
            </a:r>
            <a:r>
              <a:rPr lang="es-ES" dirty="0" smtClean="0"/>
              <a:t>.  </a:t>
            </a:r>
            <a:endParaRPr lang="es-ES" dirty="0" smtClean="0"/>
          </a:p>
          <a:p>
            <a:endParaRPr lang="es-E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Comparaciones iguales </a:t>
            </a:r>
            <a:br>
              <a:rPr lang="es-ES" dirty="0" smtClean="0"/>
            </a:br>
            <a:r>
              <a:rPr lang="es-ES" sz="2200" dirty="0" err="1" smtClean="0"/>
              <a:t>Equal</a:t>
            </a:r>
            <a:r>
              <a:rPr lang="es-ES" sz="2200" dirty="0" smtClean="0"/>
              <a:t> </a:t>
            </a:r>
            <a:r>
              <a:rPr lang="es-ES" sz="2200" dirty="0" err="1" smtClean="0"/>
              <a:t>comparisons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equal</a:t>
            </a:r>
            <a:r>
              <a:rPr lang="es-ES" dirty="0" smtClean="0"/>
              <a:t> </a:t>
            </a:r>
            <a:r>
              <a:rPr lang="es-ES" dirty="0" err="1" smtClean="0"/>
              <a:t>comparison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 (as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books</a:t>
            </a:r>
            <a:r>
              <a:rPr lang="es-ES" dirty="0" smtClean="0"/>
              <a:t> as, as </a:t>
            </a:r>
            <a:r>
              <a:rPr lang="es-ES" dirty="0" err="1" smtClean="0"/>
              <a:t>much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as) use: </a:t>
            </a:r>
            <a:endParaRPr lang="es-ES" dirty="0" smtClean="0"/>
          </a:p>
          <a:p>
            <a:r>
              <a:rPr lang="es-ES" b="1" dirty="0" smtClean="0"/>
              <a:t>Tanto (tanta, tantos, tantas)…</a:t>
            </a:r>
            <a:r>
              <a:rPr lang="es-ES" i="1" dirty="0" err="1" smtClean="0"/>
              <a:t>noun</a:t>
            </a:r>
            <a:r>
              <a:rPr lang="es-ES" dirty="0" smtClean="0"/>
              <a:t>…</a:t>
            </a:r>
            <a:r>
              <a:rPr lang="es-ES" b="1" dirty="0" smtClean="0"/>
              <a:t>como</a:t>
            </a:r>
            <a:r>
              <a:rPr lang="es-ES" dirty="0" smtClean="0"/>
              <a:t>…</a:t>
            </a:r>
          </a:p>
          <a:p>
            <a:endParaRPr lang="es-ES" dirty="0" smtClean="0"/>
          </a:p>
          <a:p>
            <a:r>
              <a:rPr lang="es-ES" dirty="0" smtClean="0"/>
              <a:t>¿Tu das muchas fiestas?</a:t>
            </a:r>
          </a:p>
          <a:p>
            <a:r>
              <a:rPr lang="es-ES" dirty="0" smtClean="0"/>
              <a:t>Sí, pero no doy tantas fiestas como mis amigos.</a:t>
            </a:r>
          </a:p>
          <a:p>
            <a:pPr lvl="1"/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throw</a:t>
            </a:r>
            <a:r>
              <a:rPr lang="es-ES" dirty="0" smtClean="0"/>
              <a:t> a </a:t>
            </a:r>
            <a:r>
              <a:rPr lang="es-ES" dirty="0" err="1" smtClean="0"/>
              <a:t>lot</a:t>
            </a:r>
            <a:r>
              <a:rPr lang="es-ES" dirty="0" smtClean="0"/>
              <a:t> of </a:t>
            </a:r>
            <a:r>
              <a:rPr lang="es-ES" dirty="0" err="1" smtClean="0"/>
              <a:t>parties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but</a:t>
            </a:r>
            <a:r>
              <a:rPr lang="es-ES" dirty="0" smtClean="0"/>
              <a:t> 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throw</a:t>
            </a:r>
            <a:r>
              <a:rPr lang="es-ES" dirty="0" smtClean="0"/>
              <a:t> as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parties</a:t>
            </a:r>
            <a:r>
              <a:rPr lang="es-ES" dirty="0" smtClean="0"/>
              <a:t> as my </a:t>
            </a:r>
            <a:r>
              <a:rPr lang="es-ES" dirty="0" err="1" smtClean="0"/>
              <a:t>friends</a:t>
            </a:r>
            <a:r>
              <a:rPr lang="es-ES" dirty="0" smtClean="0"/>
              <a:t>.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superlative</a:t>
            </a:r>
            <a:r>
              <a:rPr lang="es-ES" dirty="0" smtClean="0"/>
              <a:t> (</a:t>
            </a:r>
            <a:r>
              <a:rPr lang="es-ES" dirty="0" err="1" smtClean="0"/>
              <a:t>biggest</a:t>
            </a:r>
            <a:r>
              <a:rPr lang="es-ES" dirty="0" smtClean="0"/>
              <a:t>, </a:t>
            </a:r>
            <a:r>
              <a:rPr lang="es-ES" dirty="0" err="1" smtClean="0"/>
              <a:t>best</a:t>
            </a:r>
            <a:r>
              <a:rPr lang="es-ES" dirty="0" smtClean="0"/>
              <a:t>, </a:t>
            </a:r>
            <a:r>
              <a:rPr lang="es-ES" dirty="0" err="1" smtClean="0"/>
              <a:t>highest</a:t>
            </a:r>
            <a:r>
              <a:rPr lang="es-ES" dirty="0" smtClean="0"/>
              <a:t>)</a:t>
            </a:r>
            <a:r>
              <a:rPr lang="es-ES" dirty="0" smtClean="0"/>
              <a:t> </a:t>
            </a:r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similar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unequal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r>
              <a:rPr lang="es-ES" dirty="0" smtClean="0"/>
              <a:t>.  </a:t>
            </a:r>
          </a:p>
          <a:p>
            <a:endParaRPr lang="es-ES" dirty="0" smtClean="0"/>
          </a:p>
          <a:p>
            <a:r>
              <a:rPr lang="es-ES" b="1" dirty="0" smtClean="0"/>
              <a:t>El/la/los/las </a:t>
            </a:r>
            <a:r>
              <a:rPr lang="es-ES" b="1" dirty="0" smtClean="0"/>
              <a:t>	</a:t>
            </a:r>
            <a:r>
              <a:rPr lang="es-ES" i="1" dirty="0" err="1" smtClean="0"/>
              <a:t>noun</a:t>
            </a:r>
            <a:r>
              <a:rPr lang="es-ES" i="1" dirty="0" smtClean="0"/>
              <a:t>	</a:t>
            </a:r>
            <a:r>
              <a:rPr lang="es-ES" dirty="0" smtClean="0"/>
              <a:t>     </a:t>
            </a:r>
            <a:r>
              <a:rPr lang="es-ES" b="1" dirty="0" smtClean="0"/>
              <a:t>más/menos</a:t>
            </a:r>
            <a:r>
              <a:rPr lang="es-ES" dirty="0" smtClean="0"/>
              <a:t>    </a:t>
            </a:r>
            <a:r>
              <a:rPr lang="es-ES" i="1" dirty="0" err="1" smtClean="0"/>
              <a:t>adj</a:t>
            </a:r>
            <a:r>
              <a:rPr lang="es-ES" dirty="0" smtClean="0"/>
              <a:t>  </a:t>
            </a:r>
            <a:r>
              <a:rPr lang="es-ES" b="1" dirty="0" smtClean="0"/>
              <a:t>de </a:t>
            </a:r>
            <a:endParaRPr lang="es-ES" b="1" dirty="0" smtClean="0"/>
          </a:p>
          <a:p>
            <a:endParaRPr lang="es-ES" dirty="0" smtClean="0"/>
          </a:p>
          <a:p>
            <a:r>
              <a:rPr lang="es-ES" dirty="0" smtClean="0"/>
              <a:t>Catalina es </a:t>
            </a:r>
            <a:r>
              <a:rPr lang="es-ES" b="1" dirty="0" smtClean="0"/>
              <a:t>la</a:t>
            </a:r>
            <a:r>
              <a:rPr lang="es-ES" dirty="0" smtClean="0"/>
              <a:t> </a:t>
            </a:r>
            <a:r>
              <a:rPr lang="es-ES" i="1" dirty="0" smtClean="0"/>
              <a:t>chica</a:t>
            </a:r>
            <a:r>
              <a:rPr lang="es-ES" dirty="0" smtClean="0"/>
              <a:t>  </a:t>
            </a:r>
            <a:r>
              <a:rPr lang="es-ES" b="1" dirty="0" smtClean="0"/>
              <a:t>más</a:t>
            </a:r>
            <a:r>
              <a:rPr lang="es-ES" dirty="0" smtClean="0"/>
              <a:t> </a:t>
            </a:r>
            <a:r>
              <a:rPr lang="es-ES" i="1" dirty="0" smtClean="0"/>
              <a:t>inteligente</a:t>
            </a:r>
            <a:r>
              <a:rPr lang="es-ES" dirty="0" smtClean="0"/>
              <a:t> de la clase.</a:t>
            </a:r>
          </a:p>
          <a:p>
            <a:r>
              <a:rPr lang="es-ES" dirty="0" smtClean="0"/>
              <a:t>Victoria es</a:t>
            </a:r>
            <a:r>
              <a:rPr lang="es-ES" b="1" dirty="0" smtClean="0"/>
              <a:t> la </a:t>
            </a:r>
            <a:r>
              <a:rPr lang="es-ES" i="1" dirty="0" smtClean="0"/>
              <a:t>ciudad </a:t>
            </a:r>
            <a:r>
              <a:rPr lang="es-ES" b="1" dirty="0" smtClean="0"/>
              <a:t>menos</a:t>
            </a:r>
            <a:r>
              <a:rPr lang="es-ES" dirty="0" smtClean="0"/>
              <a:t> </a:t>
            </a:r>
            <a:r>
              <a:rPr lang="es-ES" i="1" dirty="0" smtClean="0"/>
              <a:t>interesante </a:t>
            </a:r>
            <a:r>
              <a:rPr lang="es-ES" dirty="0" smtClean="0"/>
              <a:t>de Canadá.</a:t>
            </a:r>
          </a:p>
          <a:p>
            <a:endParaRPr lang="es-ES" dirty="0" smtClean="0"/>
          </a:p>
          <a:p>
            <a:r>
              <a:rPr lang="es-ES" dirty="0" smtClean="0"/>
              <a:t>De in </a:t>
            </a:r>
            <a:r>
              <a:rPr lang="es-ES" dirty="0" err="1" smtClean="0"/>
              <a:t>this</a:t>
            </a:r>
            <a:r>
              <a:rPr lang="es-ES" dirty="0" smtClean="0"/>
              <a:t> case </a:t>
            </a:r>
            <a:r>
              <a:rPr lang="es-ES" dirty="0" err="1" smtClean="0"/>
              <a:t>means</a:t>
            </a:r>
            <a:r>
              <a:rPr lang="es-ES" dirty="0" smtClean="0"/>
              <a:t> “in”: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, in </a:t>
            </a:r>
            <a:r>
              <a:rPr lang="es-ES" dirty="0" err="1" smtClean="0"/>
              <a:t>Canada</a:t>
            </a:r>
            <a:r>
              <a:rPr lang="es-E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Superlativo</a:t>
            </a:r>
            <a:br>
              <a:rPr lang="es-ES" dirty="0" smtClean="0"/>
            </a:b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superlative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en-US" dirty="0" smtClean="0"/>
              <a:t>As in English, some comparatives and superlatives are irregular:</a:t>
            </a:r>
          </a:p>
          <a:p>
            <a:endParaRPr lang="es-ES" dirty="0" smtClean="0"/>
          </a:p>
          <a:p>
            <a:r>
              <a:rPr lang="es-ES" u="sng" dirty="0" err="1" smtClean="0"/>
              <a:t>Adj.</a:t>
            </a:r>
            <a:r>
              <a:rPr lang="es-ES" dirty="0" smtClean="0"/>
              <a:t>		</a:t>
            </a:r>
            <a:r>
              <a:rPr lang="es-ES" u="sng" dirty="0" smtClean="0"/>
              <a:t>Comp.</a:t>
            </a:r>
            <a:r>
              <a:rPr lang="es-ES" dirty="0" smtClean="0"/>
              <a:t>		</a:t>
            </a:r>
            <a:r>
              <a:rPr lang="es-ES" u="sng" dirty="0" err="1" smtClean="0"/>
              <a:t>Superl</a:t>
            </a:r>
            <a:r>
              <a:rPr lang="es-ES" u="sng" dirty="0" smtClean="0"/>
              <a:t>.</a:t>
            </a:r>
            <a:endParaRPr lang="en-US" u="sng" dirty="0" smtClean="0"/>
          </a:p>
          <a:p>
            <a:r>
              <a:rPr lang="en-US" dirty="0" err="1" smtClean="0"/>
              <a:t>Bueno</a:t>
            </a:r>
            <a:r>
              <a:rPr lang="en-US" dirty="0" smtClean="0"/>
              <a:t>		</a:t>
            </a:r>
            <a:r>
              <a:rPr lang="en-US" dirty="0" err="1" smtClean="0"/>
              <a:t>mejor</a:t>
            </a:r>
            <a:r>
              <a:rPr lang="en-US" dirty="0" smtClean="0"/>
              <a:t>	</a:t>
            </a:r>
            <a:r>
              <a:rPr lang="en-US" dirty="0" smtClean="0"/>
              <a:t>	el/la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Malo</a:t>
            </a:r>
            <a:r>
              <a:rPr lang="en-US" dirty="0" smtClean="0"/>
              <a:t>		</a:t>
            </a:r>
            <a:r>
              <a:rPr lang="en-US" dirty="0" err="1" smtClean="0"/>
              <a:t>peor</a:t>
            </a:r>
            <a:r>
              <a:rPr lang="en-US" dirty="0" smtClean="0"/>
              <a:t>	</a:t>
            </a:r>
            <a:r>
              <a:rPr lang="en-US" dirty="0" smtClean="0"/>
              <a:t>		el/la </a:t>
            </a:r>
            <a:r>
              <a:rPr lang="en-US" dirty="0" err="1" smtClean="0"/>
              <a:t>peor</a:t>
            </a:r>
            <a:endParaRPr lang="en-US" dirty="0" smtClean="0"/>
          </a:p>
          <a:p>
            <a:r>
              <a:rPr lang="en-US" dirty="0" smtClean="0"/>
              <a:t>Grande		mayor		el/la mayor</a:t>
            </a:r>
          </a:p>
          <a:p>
            <a:r>
              <a:rPr lang="en-US" dirty="0" err="1" smtClean="0"/>
              <a:t>Peque</a:t>
            </a:r>
            <a:r>
              <a:rPr lang="es-ES" dirty="0" err="1" smtClean="0"/>
              <a:t>ño</a:t>
            </a:r>
            <a:r>
              <a:rPr lang="es-ES" dirty="0" smtClean="0"/>
              <a:t>		menor		el/la menor</a:t>
            </a:r>
          </a:p>
          <a:p>
            <a:endParaRPr lang="es-ES" dirty="0" smtClean="0"/>
          </a:p>
          <a:p>
            <a:r>
              <a:rPr lang="es-ES" dirty="0" smtClean="0"/>
              <a:t>El pollo asado es mejor que la hamburguesa.</a:t>
            </a:r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roast</a:t>
            </a:r>
            <a:r>
              <a:rPr lang="es-ES" dirty="0" smtClean="0"/>
              <a:t> </a:t>
            </a:r>
            <a:r>
              <a:rPr lang="es-ES" dirty="0" err="1" smtClean="0"/>
              <a:t>chicken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better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hamburger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 lvl="1"/>
            <a:endParaRPr lang="es-E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Comparaciones</a:t>
            </a:r>
            <a:r>
              <a:rPr lang="en-US" dirty="0" smtClean="0"/>
              <a:t> </a:t>
            </a:r>
            <a:r>
              <a:rPr lang="en-US" dirty="0" err="1" smtClean="0"/>
              <a:t>irregulares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r>
              <a:rPr lang="es-ES" dirty="0" smtClean="0"/>
              <a:t>“Mejor” and “mayor” are </a:t>
            </a:r>
            <a:r>
              <a:rPr lang="es-ES" dirty="0" err="1" smtClean="0"/>
              <a:t>easy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confuse</a:t>
            </a:r>
            <a:r>
              <a:rPr lang="es-ES" dirty="0" smtClean="0"/>
              <a:t>:  Mejor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pronounced</a:t>
            </a:r>
            <a:r>
              <a:rPr lang="es-ES" dirty="0" smtClean="0"/>
              <a:t> “</a:t>
            </a:r>
            <a:r>
              <a:rPr lang="es-ES" dirty="0" err="1" smtClean="0"/>
              <a:t>May-whore</a:t>
            </a:r>
            <a:r>
              <a:rPr lang="es-ES" dirty="0" smtClean="0"/>
              <a:t>”, mayor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pronounced</a:t>
            </a:r>
            <a:r>
              <a:rPr lang="es-ES" dirty="0" smtClean="0"/>
              <a:t> “my-</a:t>
            </a:r>
            <a:r>
              <a:rPr lang="es-ES" dirty="0" err="1" smtClean="0"/>
              <a:t>your</a:t>
            </a:r>
            <a:r>
              <a:rPr lang="es-ES" dirty="0" smtClean="0"/>
              <a:t>”.</a:t>
            </a:r>
          </a:p>
          <a:p>
            <a:endParaRPr lang="es-ES" dirty="0" smtClean="0"/>
          </a:p>
          <a:p>
            <a:r>
              <a:rPr lang="es-ES" dirty="0" smtClean="0"/>
              <a:t>Mayor and Menor are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describe </a:t>
            </a:r>
            <a:r>
              <a:rPr lang="es-ES" dirty="0" err="1" smtClean="0"/>
              <a:t>age</a:t>
            </a:r>
            <a:r>
              <a:rPr lang="es-ES" dirty="0" smtClean="0"/>
              <a:t>,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size</a:t>
            </a:r>
            <a:r>
              <a:rPr lang="es-ES" dirty="0" smtClean="0"/>
              <a:t>.  </a:t>
            </a:r>
            <a:r>
              <a:rPr lang="es-ES" dirty="0" err="1" smtClean="0"/>
              <a:t>When</a:t>
            </a:r>
            <a:r>
              <a:rPr lang="es-ES" dirty="0" smtClean="0"/>
              <a:t> “Grande” and “pequeño” describe </a:t>
            </a:r>
            <a:r>
              <a:rPr lang="es-ES" dirty="0" err="1" smtClean="0"/>
              <a:t>physical</a:t>
            </a:r>
            <a:r>
              <a:rPr lang="es-ES" dirty="0" smtClean="0"/>
              <a:t> </a:t>
            </a:r>
            <a:r>
              <a:rPr lang="es-ES" dirty="0" err="1" smtClean="0"/>
              <a:t>size</a:t>
            </a:r>
            <a:r>
              <a:rPr lang="es-ES" dirty="0" smtClean="0"/>
              <a:t> “más…que”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i="1" dirty="0" smtClean="0"/>
              <a:t>Mi hermano es menor que yo, pero él es también más grande.</a:t>
            </a:r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505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Haciendo Comparaciones</vt:lpstr>
      <vt:lpstr>Comparaciones desiguales Unequal Comparisons</vt:lpstr>
      <vt:lpstr>Slide 3</vt:lpstr>
      <vt:lpstr>Más/menos  cont´d </vt:lpstr>
      <vt:lpstr>Comparaciones iguales  Equal comparisons</vt:lpstr>
      <vt:lpstr>Slide 6</vt:lpstr>
      <vt:lpstr>El Superlativo The superlative</vt:lpstr>
      <vt:lpstr>Comparaciones irregulares</vt:lpstr>
      <vt:lpstr>Slide 9</vt:lpstr>
      <vt:lpstr>Práctica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Haciendo Comparaciones</dc:title>
  <dc:creator>User</dc:creator>
  <cp:lastModifiedBy>User</cp:lastModifiedBy>
  <cp:revision>10</cp:revision>
  <dcterms:created xsi:type="dcterms:W3CDTF">2009-11-09T04:45:11Z</dcterms:created>
  <dcterms:modified xsi:type="dcterms:W3CDTF">2010-03-01T20:49:10Z</dcterms:modified>
</cp:coreProperties>
</file>