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CB97365-EBCA-4027-87D5-99FC1D4DF0BB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B97365-EBCA-4027-87D5-99FC1D4DF0BB}" type="datetimeFigureOut">
              <a:rPr lang="en-US" smtClean="0"/>
              <a:pPr/>
              <a:t>3/10/2010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CB97365-EBCA-4027-87D5-99FC1D4DF0BB}" type="datetimeFigureOut">
              <a:rPr lang="en-US" smtClean="0"/>
              <a:pPr/>
              <a:t>3/10/2010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Verbos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cambian</a:t>
            </a:r>
            <a:r>
              <a:rPr lang="en-US" dirty="0" smtClean="0"/>
              <a:t> de </a:t>
            </a:r>
            <a:r>
              <a:rPr lang="en-US" dirty="0" err="1" smtClean="0"/>
              <a:t>ra</a:t>
            </a:r>
            <a:r>
              <a:rPr lang="es-ES" dirty="0" err="1" smtClean="0"/>
              <a:t>íz</a:t>
            </a:r>
            <a:r>
              <a:rPr lang="es-ES" dirty="0" smtClean="0"/>
              <a:t> o-</a:t>
            </a:r>
            <a:r>
              <a:rPr lang="es-ES" dirty="0" err="1" smtClean="0"/>
              <a:t>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O-UE </a:t>
            </a:r>
            <a:r>
              <a:rPr lang="es-ES" dirty="0" err="1" smtClean="0"/>
              <a:t>Stem</a:t>
            </a:r>
            <a:r>
              <a:rPr lang="es-ES" dirty="0" smtClean="0"/>
              <a:t> </a:t>
            </a:r>
            <a:r>
              <a:rPr lang="es-ES" dirty="0" err="1" smtClean="0"/>
              <a:t>Changing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There</a:t>
            </a:r>
            <a:r>
              <a:rPr lang="es-ES" dirty="0" smtClean="0"/>
              <a:t> are </a:t>
            </a:r>
            <a:r>
              <a:rPr lang="es-ES" dirty="0" err="1" smtClean="0"/>
              <a:t>three</a:t>
            </a:r>
            <a:r>
              <a:rPr lang="es-ES" dirty="0" smtClean="0"/>
              <a:t> </a:t>
            </a:r>
            <a:r>
              <a:rPr lang="es-ES" dirty="0" err="1" smtClean="0"/>
              <a:t>types</a:t>
            </a:r>
            <a:r>
              <a:rPr lang="es-ES" dirty="0" smtClean="0"/>
              <a:t> of </a:t>
            </a:r>
            <a:r>
              <a:rPr lang="es-ES" dirty="0" err="1" smtClean="0"/>
              <a:t>Stem</a:t>
            </a:r>
            <a:r>
              <a:rPr lang="es-ES" dirty="0" smtClean="0"/>
              <a:t> </a:t>
            </a:r>
            <a:r>
              <a:rPr lang="es-ES" dirty="0" err="1" smtClean="0"/>
              <a:t>Changing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  E-IE  (Pensar, piensa)  E-I (pedir, pide)  and O-UE  (dormir, duerme)</a:t>
            </a:r>
          </a:p>
          <a:p>
            <a:endParaRPr lang="es-ES" dirty="0" smtClean="0"/>
          </a:p>
          <a:p>
            <a:r>
              <a:rPr lang="es-ES" dirty="0" err="1" smtClean="0"/>
              <a:t>Some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 </a:t>
            </a:r>
            <a:r>
              <a:rPr lang="es-ES" dirty="0" err="1" smtClean="0"/>
              <a:t>change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O </a:t>
            </a:r>
            <a:r>
              <a:rPr lang="es-ES" dirty="0" err="1" smtClean="0"/>
              <a:t>to</a:t>
            </a:r>
            <a:r>
              <a:rPr lang="es-ES" dirty="0" smtClean="0"/>
              <a:t> UE, in </a:t>
            </a:r>
            <a:r>
              <a:rPr lang="es-ES" dirty="0" err="1" smtClean="0"/>
              <a:t>the</a:t>
            </a:r>
            <a:r>
              <a:rPr lang="es-ES" b="1" dirty="0" smtClean="0"/>
              <a:t> yo, tú, él/ella/Ud</a:t>
            </a:r>
            <a:r>
              <a:rPr lang="es-ES" dirty="0" smtClean="0"/>
              <a:t>. and</a:t>
            </a:r>
            <a:r>
              <a:rPr lang="es-ES" b="1" dirty="0" smtClean="0"/>
              <a:t> ellos/ellas/Ustedes </a:t>
            </a:r>
            <a:r>
              <a:rPr lang="es-ES" dirty="0" err="1" smtClean="0"/>
              <a:t>conjugations</a:t>
            </a:r>
            <a:r>
              <a:rPr lang="es-ES" dirty="0" smtClean="0"/>
              <a:t>.  </a:t>
            </a:r>
            <a:r>
              <a:rPr lang="es-ES" dirty="0" err="1" smtClean="0"/>
              <a:t>Where</a:t>
            </a:r>
            <a:r>
              <a:rPr lang="es-ES" dirty="0" smtClean="0"/>
              <a:t> O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last</a:t>
            </a:r>
            <a:r>
              <a:rPr lang="es-ES" dirty="0" smtClean="0"/>
              <a:t> </a:t>
            </a:r>
            <a:r>
              <a:rPr lang="es-ES" dirty="0" err="1" smtClean="0"/>
              <a:t>stem</a:t>
            </a:r>
            <a:r>
              <a:rPr lang="es-ES" dirty="0" smtClean="0"/>
              <a:t> </a:t>
            </a:r>
            <a:r>
              <a:rPr lang="es-ES" dirty="0" err="1" smtClean="0"/>
              <a:t>vowel</a:t>
            </a:r>
            <a:r>
              <a:rPr lang="es-ES" dirty="0" smtClean="0"/>
              <a:t> and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stressed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r>
              <a:rPr lang="es-ES" dirty="0" smtClean="0"/>
              <a:t>Dormir	------</a:t>
            </a:r>
            <a:r>
              <a:rPr lang="es-ES" dirty="0" smtClean="0">
                <a:sym typeface="Wingdings" pitchFamily="2" charset="2"/>
              </a:rPr>
              <a:t> D</a:t>
            </a:r>
            <a:r>
              <a:rPr lang="es-ES" b="1" dirty="0" smtClean="0">
                <a:sym typeface="Wingdings" pitchFamily="2" charset="2"/>
              </a:rPr>
              <a:t>ue</a:t>
            </a:r>
            <a:r>
              <a:rPr lang="es-ES" dirty="0" smtClean="0">
                <a:sym typeface="Wingdings" pitchFamily="2" charset="2"/>
              </a:rPr>
              <a:t>rmo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Hasta ahora:  </a:t>
            </a:r>
            <a:r>
              <a:rPr lang="es-ES" dirty="0" err="1" smtClean="0"/>
              <a:t>Till</a:t>
            </a:r>
            <a:r>
              <a:rPr lang="es-ES" dirty="0" smtClean="0"/>
              <a:t> </a:t>
            </a:r>
            <a:r>
              <a:rPr lang="es-ES" dirty="0" err="1" smtClean="0"/>
              <a:t>now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u="sng" dirty="0" smtClean="0"/>
              <a:t>Dormir</a:t>
            </a:r>
            <a:r>
              <a:rPr lang="es-ES" b="1" dirty="0" smtClean="0"/>
              <a:t>			</a:t>
            </a:r>
            <a:r>
              <a:rPr lang="es-ES" b="1" i="1" dirty="0" err="1" smtClean="0"/>
              <a:t>To</a:t>
            </a:r>
            <a:r>
              <a:rPr lang="es-ES" b="1" i="1" dirty="0" smtClean="0"/>
              <a:t> </a:t>
            </a:r>
            <a:r>
              <a:rPr lang="es-ES" b="1" i="1" dirty="0" err="1" smtClean="0"/>
              <a:t>sleep</a:t>
            </a:r>
            <a:endParaRPr lang="es-ES" b="1" i="1" dirty="0" smtClean="0"/>
          </a:p>
          <a:p>
            <a:endParaRPr lang="es-ES" dirty="0" smtClean="0"/>
          </a:p>
          <a:p>
            <a:r>
              <a:rPr lang="es-ES" dirty="0" smtClean="0"/>
              <a:t>Yo 			duermo</a:t>
            </a:r>
          </a:p>
          <a:p>
            <a:r>
              <a:rPr lang="es-ES" dirty="0" smtClean="0"/>
              <a:t>Tú			duermes</a:t>
            </a:r>
          </a:p>
          <a:p>
            <a:r>
              <a:rPr lang="es-ES" dirty="0" smtClean="0"/>
              <a:t>Él/ella/</a:t>
            </a:r>
            <a:r>
              <a:rPr lang="es-ES" dirty="0" err="1" smtClean="0"/>
              <a:t>Ud</a:t>
            </a:r>
            <a:r>
              <a:rPr lang="es-ES" dirty="0" smtClean="0"/>
              <a:t>		duerme</a:t>
            </a:r>
          </a:p>
          <a:p>
            <a:r>
              <a:rPr lang="es-ES" dirty="0" smtClean="0"/>
              <a:t>Nosotros		dormimos</a:t>
            </a:r>
          </a:p>
          <a:p>
            <a:r>
              <a:rPr lang="es-ES" dirty="0" smtClean="0"/>
              <a:t>Ellos/as/</a:t>
            </a:r>
            <a:r>
              <a:rPr lang="es-ES" dirty="0" err="1" smtClean="0"/>
              <a:t>Uds</a:t>
            </a:r>
            <a:r>
              <a:rPr lang="es-ES" dirty="0" smtClean="0"/>
              <a:t>		duermen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Conjugación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42560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r>
              <a:rPr lang="es-ES" dirty="0" smtClean="0"/>
              <a:t>Almorzar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lunch</a:t>
            </a:r>
          </a:p>
          <a:p>
            <a:r>
              <a:rPr lang="es-ES" dirty="0" smtClean="0"/>
              <a:t>Poder		Can/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able</a:t>
            </a:r>
            <a:endParaRPr lang="es-ES" dirty="0" smtClean="0"/>
          </a:p>
          <a:p>
            <a:r>
              <a:rPr lang="es-ES" dirty="0" smtClean="0"/>
              <a:t>Dormir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sleep</a:t>
            </a:r>
            <a:endParaRPr lang="es-ES" dirty="0" smtClean="0"/>
          </a:p>
          <a:p>
            <a:r>
              <a:rPr lang="es-ES" dirty="0" smtClean="0"/>
              <a:t>Encontrar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find</a:t>
            </a:r>
            <a:endParaRPr lang="es-ES" dirty="0" smtClean="0"/>
          </a:p>
          <a:p>
            <a:r>
              <a:rPr lang="es-ES" dirty="0" smtClean="0"/>
              <a:t>Recordar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remember</a:t>
            </a:r>
            <a:endParaRPr lang="es-ES" dirty="0" smtClean="0"/>
          </a:p>
          <a:p>
            <a:r>
              <a:rPr lang="es-ES" dirty="0" smtClean="0"/>
              <a:t>Volver		</a:t>
            </a:r>
            <a:r>
              <a:rPr lang="es-ES" dirty="0" err="1" smtClean="0"/>
              <a:t>To</a:t>
            </a:r>
            <a:r>
              <a:rPr lang="es-ES" dirty="0" smtClean="0"/>
              <a:t> come back</a:t>
            </a:r>
          </a:p>
          <a:p>
            <a:r>
              <a:rPr lang="es-ES" dirty="0" smtClean="0"/>
              <a:t>Costar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cost</a:t>
            </a:r>
            <a:r>
              <a:rPr lang="es-ES" dirty="0" smtClean="0"/>
              <a:t> </a:t>
            </a:r>
            <a:r>
              <a:rPr lang="en-US" dirty="0" smtClean="0"/>
              <a:t>*	*(3</a:t>
            </a:r>
            <a:r>
              <a:rPr lang="en-US" baseline="30000" dirty="0" smtClean="0"/>
              <a:t>rd</a:t>
            </a:r>
            <a:r>
              <a:rPr lang="en-US" dirty="0" smtClean="0"/>
              <a:t> person only)</a:t>
            </a:r>
            <a:endParaRPr lang="es-E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Otros verbos semejantes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943600"/>
          </a:xfrm>
        </p:spPr>
        <p:txBody>
          <a:bodyPr>
            <a:normAutofit/>
          </a:bodyPr>
          <a:lstStyle/>
          <a:p>
            <a:r>
              <a:rPr lang="es-ES" dirty="0" smtClean="0"/>
              <a:t>¿A qué hora vuelven ustedes?</a:t>
            </a:r>
          </a:p>
          <a:p>
            <a:pPr lvl="1"/>
            <a:r>
              <a:rPr lang="es-ES" dirty="0" err="1" smtClean="0"/>
              <a:t>What</a:t>
            </a:r>
            <a:r>
              <a:rPr lang="es-ES" dirty="0" smtClean="0"/>
              <a:t> time are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coming</a:t>
            </a:r>
            <a:r>
              <a:rPr lang="es-ES" dirty="0" smtClean="0"/>
              <a:t> back?</a:t>
            </a:r>
          </a:p>
          <a:p>
            <a:r>
              <a:rPr lang="es-ES" dirty="0" smtClean="0"/>
              <a:t>Volvemos en diez minutos.  </a:t>
            </a:r>
          </a:p>
          <a:p>
            <a:pPr lvl="1"/>
            <a:r>
              <a:rPr lang="es-ES" dirty="0" err="1" smtClean="0"/>
              <a:t>We’re</a:t>
            </a:r>
            <a:r>
              <a:rPr lang="es-ES" dirty="0" smtClean="0"/>
              <a:t> </a:t>
            </a:r>
            <a:r>
              <a:rPr lang="es-ES" dirty="0" err="1" smtClean="0"/>
              <a:t>coming</a:t>
            </a:r>
            <a:r>
              <a:rPr lang="es-ES" dirty="0" smtClean="0"/>
              <a:t> back in ten minutes.</a:t>
            </a:r>
          </a:p>
          <a:p>
            <a:r>
              <a:rPr lang="es-ES" dirty="0" smtClean="0"/>
              <a:t>Juan, ¿Puedes leer este informe en inglés? </a:t>
            </a:r>
          </a:p>
          <a:p>
            <a:pPr lvl="1"/>
            <a:r>
              <a:rPr lang="es-ES" dirty="0" smtClean="0"/>
              <a:t>Juan, can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read</a:t>
            </a:r>
            <a:r>
              <a:rPr lang="es-ES" dirty="0" smtClean="0"/>
              <a:t> </a:t>
            </a:r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report</a:t>
            </a:r>
            <a:r>
              <a:rPr lang="es-ES" dirty="0" smtClean="0"/>
              <a:t> in </a:t>
            </a:r>
            <a:r>
              <a:rPr lang="es-ES" dirty="0" err="1" smtClean="0"/>
              <a:t>English</a:t>
            </a:r>
            <a:r>
              <a:rPr lang="es-ES" dirty="0" smtClean="0"/>
              <a:t>?</a:t>
            </a:r>
          </a:p>
          <a:p>
            <a:r>
              <a:rPr lang="es-ES" dirty="0" smtClean="0"/>
              <a:t>Sí, pero no encuentro mis anteojos.  </a:t>
            </a:r>
          </a:p>
          <a:p>
            <a:pPr lvl="1"/>
            <a:r>
              <a:rPr lang="es-ES" dirty="0" smtClean="0"/>
              <a:t>Yes, </a:t>
            </a:r>
            <a:r>
              <a:rPr lang="es-ES" dirty="0" err="1" smtClean="0"/>
              <a:t>but</a:t>
            </a:r>
            <a:r>
              <a:rPr lang="es-ES" dirty="0" smtClean="0"/>
              <a:t> I (</a:t>
            </a:r>
            <a:r>
              <a:rPr lang="es-ES" dirty="0" err="1" smtClean="0"/>
              <a:t>can’t</a:t>
            </a:r>
            <a:r>
              <a:rPr lang="es-ES" dirty="0" smtClean="0"/>
              <a:t>) </a:t>
            </a:r>
            <a:r>
              <a:rPr lang="es-ES" dirty="0" err="1" smtClean="0"/>
              <a:t>find</a:t>
            </a:r>
            <a:r>
              <a:rPr lang="es-ES" dirty="0" smtClean="0"/>
              <a:t> my </a:t>
            </a:r>
            <a:r>
              <a:rPr lang="es-ES" dirty="0" err="1" smtClean="0"/>
              <a:t>glasses</a:t>
            </a:r>
            <a:r>
              <a:rPr lang="es-ES" dirty="0" smtClean="0"/>
              <a:t>.</a:t>
            </a:r>
          </a:p>
          <a:p>
            <a:r>
              <a:rPr lang="es-ES" dirty="0" smtClean="0"/>
              <a:t>¿Cuánto cuesta volar entre Vancouver y Los </a:t>
            </a:r>
            <a:r>
              <a:rPr lang="es-ES" dirty="0" err="1" smtClean="0"/>
              <a:t>Angeles</a:t>
            </a:r>
            <a:r>
              <a:rPr lang="es-ES" dirty="0" smtClean="0"/>
              <a:t>? </a:t>
            </a:r>
          </a:p>
          <a:p>
            <a:pPr lvl="1"/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 smtClean="0"/>
              <a:t>much</a:t>
            </a:r>
            <a:r>
              <a:rPr lang="es-ES" dirty="0" smtClean="0"/>
              <a:t> </a:t>
            </a:r>
            <a:r>
              <a:rPr lang="es-ES" dirty="0" err="1" smtClean="0"/>
              <a:t>does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cost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fly</a:t>
            </a:r>
            <a:r>
              <a:rPr lang="es-ES" dirty="0" smtClean="0"/>
              <a:t> </a:t>
            </a:r>
            <a:r>
              <a:rPr lang="es-ES" dirty="0" err="1" smtClean="0"/>
              <a:t>between</a:t>
            </a:r>
            <a:r>
              <a:rPr lang="es-ES" dirty="0" smtClean="0"/>
              <a:t> Vancouver and LA</a:t>
            </a:r>
          </a:p>
          <a:p>
            <a:r>
              <a:rPr lang="es-ES" dirty="0" smtClean="0"/>
              <a:t>Cuesta doscientos cincuenta dólares.</a:t>
            </a:r>
          </a:p>
          <a:p>
            <a:pPr lvl="1"/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costs</a:t>
            </a:r>
            <a:r>
              <a:rPr lang="es-ES" dirty="0" smtClean="0"/>
              <a:t> </a:t>
            </a:r>
            <a:r>
              <a:rPr lang="es-ES" dirty="0" err="1" smtClean="0"/>
              <a:t>two</a:t>
            </a:r>
            <a:r>
              <a:rPr lang="es-ES" dirty="0" smtClean="0"/>
              <a:t> </a:t>
            </a:r>
            <a:r>
              <a:rPr lang="es-ES" dirty="0" err="1" smtClean="0"/>
              <a:t>hundred</a:t>
            </a:r>
            <a:r>
              <a:rPr lang="es-ES" dirty="0" smtClean="0"/>
              <a:t> </a:t>
            </a:r>
            <a:r>
              <a:rPr lang="es-ES" dirty="0" err="1" smtClean="0"/>
              <a:t>fifty</a:t>
            </a:r>
            <a:r>
              <a:rPr lang="es-ES" dirty="0" smtClean="0"/>
              <a:t> </a:t>
            </a:r>
            <a:r>
              <a:rPr lang="es-ES" dirty="0" err="1" smtClean="0"/>
              <a:t>dollars</a:t>
            </a:r>
            <a:r>
              <a:rPr lang="es-ES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Ejemplos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¿Dónde (</a:t>
            </a:r>
            <a:r>
              <a:rPr lang="es-ES" dirty="0" err="1" smtClean="0"/>
              <a:t>have</a:t>
            </a:r>
            <a:r>
              <a:rPr lang="es-ES" dirty="0" smtClean="0"/>
              <a:t> lunch tú )  todos los días? ¿Qué (</a:t>
            </a:r>
            <a:r>
              <a:rPr lang="es-ES" dirty="0" err="1" smtClean="0"/>
              <a:t>prefer</a:t>
            </a:r>
            <a:r>
              <a:rPr lang="es-ES" dirty="0" smtClean="0"/>
              <a:t> tú) comer? ¿Cuánto (</a:t>
            </a:r>
            <a:r>
              <a:rPr lang="es-ES" dirty="0" err="1" smtClean="0"/>
              <a:t>cost</a:t>
            </a:r>
            <a:r>
              <a:rPr lang="es-ES" dirty="0" smtClean="0"/>
              <a:t>) un sándwich en el </a:t>
            </a:r>
            <a:r>
              <a:rPr lang="es-ES" dirty="0" err="1" smtClean="0"/>
              <a:t>cafe</a:t>
            </a:r>
            <a:r>
              <a:rPr lang="es-ES" dirty="0" smtClean="0"/>
              <a:t>?</a:t>
            </a:r>
          </a:p>
          <a:p>
            <a:r>
              <a:rPr lang="es-ES" dirty="0" smtClean="0"/>
              <a:t>¿(Can tú) tocar la guitarra? ¿Qué instrumento (can tú) tocar? </a:t>
            </a:r>
          </a:p>
          <a:p>
            <a:r>
              <a:rPr lang="es-ES" dirty="0" smtClean="0"/>
              <a:t>¿A qué hora (</a:t>
            </a:r>
            <a:r>
              <a:rPr lang="es-ES" dirty="0" err="1" smtClean="0"/>
              <a:t>return</a:t>
            </a:r>
            <a:r>
              <a:rPr lang="es-ES" dirty="0" smtClean="0"/>
              <a:t> tú) a casa por la tarde?  ¿A qué hora (</a:t>
            </a:r>
            <a:r>
              <a:rPr lang="es-ES" dirty="0" err="1" smtClean="0"/>
              <a:t>sleep</a:t>
            </a:r>
            <a:r>
              <a:rPr lang="es-ES" dirty="0" smtClean="0"/>
              <a:t> tú) esta noche?</a:t>
            </a:r>
          </a:p>
          <a:p>
            <a:r>
              <a:rPr lang="es-ES" dirty="0" smtClean="0"/>
              <a:t>¿Qué vocabulario (</a:t>
            </a:r>
            <a:r>
              <a:rPr lang="es-ES" dirty="0" err="1" smtClean="0"/>
              <a:t>remember</a:t>
            </a:r>
            <a:r>
              <a:rPr lang="es-ES" dirty="0" smtClean="0"/>
              <a:t> tú ) de capítulo 5? ¿Lo (</a:t>
            </a:r>
            <a:r>
              <a:rPr lang="es-ES" dirty="0" err="1" smtClean="0"/>
              <a:t>find</a:t>
            </a:r>
            <a:r>
              <a:rPr lang="es-ES" dirty="0" smtClean="0"/>
              <a:t> tú) fácil o difícil?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Práctica: </a:t>
            </a:r>
            <a:r>
              <a:rPr lang="es-ES" dirty="0" err="1" smtClean="0"/>
              <a:t>fill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correct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 </a:t>
            </a:r>
            <a:r>
              <a:rPr lang="es-ES" dirty="0" err="1" smtClean="0"/>
              <a:t>then</a:t>
            </a:r>
            <a:r>
              <a:rPr lang="es-ES" dirty="0" smtClean="0"/>
              <a:t> </a:t>
            </a:r>
            <a:r>
              <a:rPr lang="es-ES" dirty="0" err="1" smtClean="0"/>
              <a:t>ask</a:t>
            </a:r>
            <a:r>
              <a:rPr lang="es-ES" dirty="0" smtClean="0"/>
              <a:t> </a:t>
            </a:r>
            <a:r>
              <a:rPr lang="es-ES" dirty="0" err="1" smtClean="0"/>
              <a:t>each</a:t>
            </a:r>
            <a:r>
              <a:rPr lang="es-ES" dirty="0" smtClean="0"/>
              <a:t> </a:t>
            </a:r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questions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</TotalTime>
  <Words>288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Verbos que cambian de raíz o-ue</vt:lpstr>
      <vt:lpstr>Hasta ahora:  Till now</vt:lpstr>
      <vt:lpstr>Conjugación</vt:lpstr>
      <vt:lpstr>Otros verbos semejantes</vt:lpstr>
      <vt:lpstr>Ejemplos:</vt:lpstr>
      <vt:lpstr>Práctica: fill in the correct verbs then ask each other the questions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Verbos que cambian de raíz o-ue</dc:title>
  <dc:creator>User</dc:creator>
  <cp:lastModifiedBy>User</cp:lastModifiedBy>
  <cp:revision>7</cp:revision>
  <dcterms:created xsi:type="dcterms:W3CDTF">2009-11-16T16:37:32Z</dcterms:created>
  <dcterms:modified xsi:type="dcterms:W3CDTF">2010-03-10T18:22:29Z</dcterms:modified>
</cp:coreProperties>
</file>