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679BB-34E3-4736-B1BD-D5ABF4C15859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2BD8E-E409-4A06-9189-059FE85864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2BD8E-E409-4A06-9189-059FE85864D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3/3/2010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3/3/2010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3/3/2010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Verbos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cambian</a:t>
            </a:r>
            <a:r>
              <a:rPr lang="en-US" dirty="0" smtClean="0"/>
              <a:t> de </a:t>
            </a:r>
            <a:r>
              <a:rPr lang="en-US" dirty="0" err="1" smtClean="0"/>
              <a:t>ra</a:t>
            </a:r>
            <a:r>
              <a:rPr lang="es-ES" dirty="0" err="1" smtClean="0"/>
              <a:t>íz</a:t>
            </a:r>
            <a:r>
              <a:rPr lang="es-ES" dirty="0" smtClean="0"/>
              <a:t>: e-</a:t>
            </a:r>
            <a:r>
              <a:rPr lang="es-ES" dirty="0" err="1" smtClean="0"/>
              <a:t>ie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err="1" smtClean="0"/>
              <a:t>Stem</a:t>
            </a:r>
            <a:r>
              <a:rPr lang="es-ES" dirty="0" smtClean="0"/>
              <a:t> </a:t>
            </a:r>
            <a:r>
              <a:rPr lang="es-ES" dirty="0" err="1" smtClean="0"/>
              <a:t>changing</a:t>
            </a:r>
            <a:r>
              <a:rPr lang="es-ES" dirty="0" smtClean="0"/>
              <a:t> </a:t>
            </a:r>
            <a:r>
              <a:rPr lang="es-ES" dirty="0" err="1" smtClean="0"/>
              <a:t>verbs</a:t>
            </a:r>
            <a:r>
              <a:rPr lang="es-ES" dirty="0" smtClean="0"/>
              <a:t>:	E-IE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Partes de los verbos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 err="1" smtClean="0"/>
              <a:t>All</a:t>
            </a:r>
            <a:r>
              <a:rPr lang="es-ES" dirty="0" smtClean="0"/>
              <a:t> </a:t>
            </a:r>
            <a:r>
              <a:rPr lang="es-ES" dirty="0" err="1" smtClean="0"/>
              <a:t>Spanish</a:t>
            </a:r>
            <a:r>
              <a:rPr lang="es-ES" dirty="0" smtClean="0"/>
              <a:t> </a:t>
            </a:r>
            <a:r>
              <a:rPr lang="es-ES" dirty="0" err="1" smtClean="0"/>
              <a:t>verbs</a:t>
            </a:r>
            <a:r>
              <a:rPr lang="es-ES" dirty="0" smtClean="0"/>
              <a:t> </a:t>
            </a:r>
            <a:r>
              <a:rPr lang="es-ES" dirty="0" err="1" smtClean="0"/>
              <a:t>contain</a:t>
            </a:r>
            <a:r>
              <a:rPr lang="es-ES" dirty="0" smtClean="0"/>
              <a:t> a “</a:t>
            </a:r>
            <a:r>
              <a:rPr lang="es-ES" dirty="0" err="1" smtClean="0"/>
              <a:t>stem</a:t>
            </a:r>
            <a:r>
              <a:rPr lang="es-ES" dirty="0" smtClean="0"/>
              <a:t>” and </a:t>
            </a:r>
            <a:r>
              <a:rPr lang="es-ES" dirty="0" err="1" smtClean="0"/>
              <a:t>an</a:t>
            </a:r>
            <a:r>
              <a:rPr lang="es-ES" dirty="0" smtClean="0"/>
              <a:t> “</a:t>
            </a:r>
            <a:r>
              <a:rPr lang="es-ES" dirty="0" err="1" smtClean="0"/>
              <a:t>ending</a:t>
            </a:r>
            <a:r>
              <a:rPr lang="es-ES" dirty="0" smtClean="0"/>
              <a:t>.”  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Hablar </a:t>
            </a:r>
            <a:r>
              <a:rPr lang="es-ES" dirty="0" smtClean="0"/>
              <a:t>		</a:t>
            </a:r>
            <a:r>
              <a:rPr lang="es-ES" b="1" dirty="0" err="1" smtClean="0"/>
              <a:t>Habl</a:t>
            </a:r>
            <a:r>
              <a:rPr lang="es-ES" b="1" dirty="0" smtClean="0"/>
              <a:t> </a:t>
            </a:r>
            <a:r>
              <a:rPr lang="en-US" dirty="0" smtClean="0"/>
              <a:t> </a:t>
            </a:r>
            <a:r>
              <a:rPr lang="en-US" dirty="0" smtClean="0"/>
              <a:t>		+ 	</a:t>
            </a:r>
            <a:r>
              <a:rPr lang="en-US" b="1" dirty="0" err="1" smtClean="0"/>
              <a:t>ar</a:t>
            </a:r>
            <a:endParaRPr lang="en-US" b="1" dirty="0" smtClean="0"/>
          </a:p>
          <a:p>
            <a:pPr lvl="2"/>
            <a:r>
              <a:rPr lang="en-US" dirty="0" smtClean="0"/>
              <a:t>               	 </a:t>
            </a:r>
            <a:r>
              <a:rPr lang="en-US" dirty="0" smtClean="0"/>
              <a:t>stem                                  ending</a:t>
            </a:r>
          </a:p>
          <a:p>
            <a:r>
              <a:rPr lang="en-US" dirty="0" smtClean="0"/>
              <a:t>Comer</a:t>
            </a:r>
            <a:r>
              <a:rPr lang="en-US" dirty="0" smtClean="0"/>
              <a:t>		</a:t>
            </a:r>
            <a:r>
              <a:rPr lang="en-US" b="1" dirty="0" smtClean="0"/>
              <a:t>Com </a:t>
            </a:r>
            <a:r>
              <a:rPr lang="en-US" dirty="0" smtClean="0"/>
              <a:t>		+ 	</a:t>
            </a:r>
            <a:r>
              <a:rPr lang="en-US" b="1" dirty="0" err="1" smtClean="0"/>
              <a:t>er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 </a:t>
            </a:r>
            <a:r>
              <a:rPr lang="en-US" dirty="0" smtClean="0"/>
              <a:t>	</a:t>
            </a:r>
            <a:r>
              <a:rPr lang="en-US" dirty="0" smtClean="0"/>
              <a:t>	</a:t>
            </a:r>
            <a:r>
              <a:rPr lang="en-US" dirty="0" smtClean="0"/>
              <a:t> stem                        </a:t>
            </a:r>
            <a:r>
              <a:rPr lang="en-US" dirty="0" smtClean="0"/>
              <a:t>	ending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In </a:t>
            </a:r>
            <a:r>
              <a:rPr lang="es-ES" dirty="0" err="1" smtClean="0"/>
              <a:t>most</a:t>
            </a:r>
            <a:r>
              <a:rPr lang="es-ES" dirty="0" smtClean="0"/>
              <a:t> regular and irregular </a:t>
            </a:r>
            <a:r>
              <a:rPr lang="es-ES" dirty="0" err="1" smtClean="0"/>
              <a:t>verbs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ending</a:t>
            </a:r>
            <a:r>
              <a:rPr lang="es-ES" dirty="0" smtClean="0"/>
              <a:t> </a:t>
            </a:r>
            <a:r>
              <a:rPr lang="es-ES" dirty="0" err="1" smtClean="0"/>
              <a:t>changes</a:t>
            </a:r>
            <a:r>
              <a:rPr lang="es-ES" dirty="0" smtClean="0"/>
              <a:t>, </a:t>
            </a:r>
            <a:r>
              <a:rPr lang="es-ES" dirty="0" err="1" smtClean="0"/>
              <a:t>while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stem</a:t>
            </a:r>
            <a:r>
              <a:rPr lang="es-ES" dirty="0" smtClean="0"/>
              <a:t> </a:t>
            </a:r>
            <a:r>
              <a:rPr lang="es-ES" dirty="0" err="1" smtClean="0"/>
              <a:t>stays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same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Yo	habl</a:t>
            </a:r>
            <a:r>
              <a:rPr lang="es-ES" b="1" dirty="0" smtClean="0"/>
              <a:t>o</a:t>
            </a:r>
            <a:r>
              <a:rPr lang="es-ES" dirty="0" smtClean="0"/>
              <a:t>	</a:t>
            </a:r>
            <a:r>
              <a:rPr lang="es-ES" dirty="0" smtClean="0"/>
              <a:t>	Tú   habl</a:t>
            </a:r>
            <a:r>
              <a:rPr lang="es-ES" b="1" dirty="0" smtClean="0"/>
              <a:t>as</a:t>
            </a:r>
          </a:p>
          <a:p>
            <a:r>
              <a:rPr lang="es-ES" dirty="0" smtClean="0"/>
              <a:t>Él	com</a:t>
            </a:r>
            <a:r>
              <a:rPr lang="es-ES" b="1" dirty="0" smtClean="0"/>
              <a:t>e</a:t>
            </a:r>
            <a:r>
              <a:rPr lang="es-ES" dirty="0" smtClean="0"/>
              <a:t>		Nosotros com</a:t>
            </a:r>
            <a:r>
              <a:rPr lang="es-ES" b="1" dirty="0" smtClean="0"/>
              <a:t>emos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7467600" cy="6245352"/>
          </a:xfrm>
        </p:spPr>
        <p:txBody>
          <a:bodyPr>
            <a:normAutofit fontScale="85000" lnSpcReduction="10000"/>
          </a:bodyPr>
          <a:lstStyle/>
          <a:p>
            <a:r>
              <a:rPr lang="es-ES" dirty="0" smtClean="0"/>
              <a:t>In </a:t>
            </a:r>
            <a:r>
              <a:rPr lang="es-ES" dirty="0" err="1" smtClean="0"/>
              <a:t>s</a:t>
            </a:r>
            <a:r>
              <a:rPr lang="es-ES" dirty="0" err="1" smtClean="0"/>
              <a:t>ome</a:t>
            </a:r>
            <a:r>
              <a:rPr lang="es-ES" dirty="0" smtClean="0"/>
              <a:t> </a:t>
            </a:r>
            <a:r>
              <a:rPr lang="es-ES" dirty="0" err="1" smtClean="0"/>
              <a:t>Spanish</a:t>
            </a:r>
            <a:r>
              <a:rPr lang="es-ES" dirty="0" smtClean="0"/>
              <a:t> </a:t>
            </a:r>
            <a:r>
              <a:rPr lang="es-ES" dirty="0" err="1" smtClean="0"/>
              <a:t>verbs</a:t>
            </a:r>
            <a:r>
              <a:rPr lang="es-ES" dirty="0" smtClean="0"/>
              <a:t>, </a:t>
            </a:r>
            <a:r>
              <a:rPr lang="es-ES" dirty="0" err="1" smtClean="0"/>
              <a:t>however</a:t>
            </a:r>
            <a:r>
              <a:rPr lang="es-ES" dirty="0" smtClean="0"/>
              <a:t>,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stem</a:t>
            </a:r>
            <a:r>
              <a:rPr lang="es-ES" dirty="0" smtClean="0"/>
              <a:t> </a:t>
            </a:r>
            <a:r>
              <a:rPr lang="es-ES" dirty="0" err="1" smtClean="0"/>
              <a:t>also</a:t>
            </a:r>
            <a:r>
              <a:rPr lang="es-ES" dirty="0" smtClean="0"/>
              <a:t> </a:t>
            </a:r>
            <a:r>
              <a:rPr lang="es-ES" dirty="0" err="1" smtClean="0"/>
              <a:t>changes</a:t>
            </a:r>
            <a:r>
              <a:rPr lang="es-ES" dirty="0" smtClean="0"/>
              <a:t> </a:t>
            </a:r>
            <a:r>
              <a:rPr lang="es-ES" dirty="0" err="1" smtClean="0"/>
              <a:t>slightly</a:t>
            </a:r>
            <a:r>
              <a:rPr lang="es-ES" dirty="0" smtClean="0"/>
              <a:t>.  In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verb</a:t>
            </a:r>
            <a:r>
              <a:rPr lang="es-ES" dirty="0" smtClean="0"/>
              <a:t> “tener” </a:t>
            </a:r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see</a:t>
            </a:r>
            <a:r>
              <a:rPr lang="es-ES" dirty="0" smtClean="0"/>
              <a:t> </a:t>
            </a:r>
            <a:r>
              <a:rPr lang="es-ES" dirty="0" err="1" smtClean="0"/>
              <a:t>this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 “tienes, tiene and tienen” 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err="1" smtClean="0"/>
              <a:t>This</a:t>
            </a:r>
            <a:r>
              <a:rPr lang="es-ES" dirty="0" smtClean="0"/>
              <a:t> </a:t>
            </a:r>
            <a:r>
              <a:rPr lang="es-ES" dirty="0" err="1" smtClean="0"/>
              <a:t>change</a:t>
            </a:r>
            <a:r>
              <a:rPr lang="es-ES" dirty="0" smtClean="0"/>
              <a:t> </a:t>
            </a:r>
            <a:r>
              <a:rPr lang="es-ES" dirty="0" err="1" smtClean="0"/>
              <a:t>occurs</a:t>
            </a:r>
            <a:r>
              <a:rPr lang="es-ES" dirty="0" smtClean="0"/>
              <a:t> in </a:t>
            </a:r>
            <a:r>
              <a:rPr lang="es-ES" dirty="0" err="1" smtClean="0"/>
              <a:t>every</a:t>
            </a:r>
            <a:r>
              <a:rPr lang="es-ES" dirty="0" smtClean="0"/>
              <a:t> </a:t>
            </a:r>
            <a:r>
              <a:rPr lang="es-ES" dirty="0" err="1" smtClean="0"/>
              <a:t>form</a:t>
            </a:r>
            <a:r>
              <a:rPr lang="es-ES" dirty="0" smtClean="0"/>
              <a:t> </a:t>
            </a:r>
            <a:r>
              <a:rPr lang="es-ES" dirty="0" err="1" smtClean="0"/>
              <a:t>except</a:t>
            </a:r>
            <a:r>
              <a:rPr lang="es-ES" dirty="0" smtClean="0"/>
              <a:t> “nosotros”:  yo, tú, él (ella, Ud.) and ellos (ellas, Uds.).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In </a:t>
            </a:r>
            <a:r>
              <a:rPr lang="es-ES" dirty="0" err="1" smtClean="0"/>
              <a:t>Spanish</a:t>
            </a:r>
            <a:r>
              <a:rPr lang="es-ES" dirty="0" smtClean="0"/>
              <a:t> </a:t>
            </a:r>
            <a:r>
              <a:rPr lang="es-ES" dirty="0" err="1" smtClean="0"/>
              <a:t>there</a:t>
            </a:r>
            <a:r>
              <a:rPr lang="es-ES" dirty="0" smtClean="0"/>
              <a:t> are </a:t>
            </a:r>
            <a:r>
              <a:rPr lang="es-ES" dirty="0" err="1" smtClean="0"/>
              <a:t>three</a:t>
            </a:r>
            <a:r>
              <a:rPr lang="es-ES" dirty="0" smtClean="0"/>
              <a:t> </a:t>
            </a:r>
            <a:r>
              <a:rPr lang="es-ES" dirty="0" err="1" smtClean="0"/>
              <a:t>types</a:t>
            </a:r>
            <a:r>
              <a:rPr lang="es-ES" dirty="0" smtClean="0"/>
              <a:t> of </a:t>
            </a:r>
            <a:r>
              <a:rPr lang="es-ES" dirty="0" err="1" smtClean="0"/>
              <a:t>Stem</a:t>
            </a:r>
            <a:r>
              <a:rPr lang="es-ES" dirty="0" smtClean="0"/>
              <a:t> </a:t>
            </a:r>
            <a:r>
              <a:rPr lang="es-ES" dirty="0" err="1" smtClean="0"/>
              <a:t>Changing</a:t>
            </a:r>
            <a:r>
              <a:rPr lang="es-ES" dirty="0" smtClean="0"/>
              <a:t> </a:t>
            </a:r>
            <a:r>
              <a:rPr lang="es-ES" dirty="0" err="1" smtClean="0"/>
              <a:t>Verbs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E-IE	</a:t>
            </a:r>
            <a:r>
              <a:rPr lang="es-ES" dirty="0" smtClean="0"/>
              <a:t>    	</a:t>
            </a:r>
            <a:r>
              <a:rPr lang="es-ES" dirty="0" smtClean="0"/>
              <a:t>P</a:t>
            </a:r>
            <a:r>
              <a:rPr lang="es-ES" b="1" dirty="0" smtClean="0"/>
              <a:t>e</a:t>
            </a:r>
            <a:r>
              <a:rPr lang="es-ES" dirty="0" smtClean="0"/>
              <a:t>nsar:    		P</a:t>
            </a:r>
            <a:r>
              <a:rPr lang="es-ES" b="1" dirty="0" smtClean="0"/>
              <a:t>ie</a:t>
            </a:r>
            <a:r>
              <a:rPr lang="es-ES" dirty="0" smtClean="0"/>
              <a:t>nso</a:t>
            </a:r>
            <a:r>
              <a:rPr lang="es-ES" dirty="0" smtClean="0"/>
              <a:t>, P</a:t>
            </a:r>
            <a:r>
              <a:rPr lang="es-ES" b="1" dirty="0" smtClean="0"/>
              <a:t>ie</a:t>
            </a:r>
            <a:r>
              <a:rPr lang="es-ES" dirty="0" smtClean="0"/>
              <a:t>nsas, </a:t>
            </a:r>
            <a:endParaRPr lang="es-ES" dirty="0" smtClean="0"/>
          </a:p>
          <a:p>
            <a:r>
              <a:rPr lang="es-ES" dirty="0" smtClean="0"/>
              <a:t>O-UE   	D</a:t>
            </a:r>
            <a:r>
              <a:rPr lang="es-ES" b="1" dirty="0" smtClean="0"/>
              <a:t>o</a:t>
            </a:r>
            <a:r>
              <a:rPr lang="es-ES" dirty="0" smtClean="0"/>
              <a:t>rmir:</a:t>
            </a:r>
            <a:r>
              <a:rPr lang="es-ES" dirty="0" smtClean="0"/>
              <a:t>  		</a:t>
            </a:r>
            <a:r>
              <a:rPr lang="es-ES" dirty="0" smtClean="0"/>
              <a:t>D</a:t>
            </a:r>
            <a:r>
              <a:rPr lang="es-ES" b="1" dirty="0" smtClean="0"/>
              <a:t>ue</a:t>
            </a:r>
            <a:r>
              <a:rPr lang="es-ES" dirty="0" smtClean="0"/>
              <a:t>rmo, D</a:t>
            </a:r>
            <a:r>
              <a:rPr lang="es-ES" b="1" dirty="0" smtClean="0"/>
              <a:t>ue</a:t>
            </a:r>
            <a:r>
              <a:rPr lang="es-ES" dirty="0" smtClean="0"/>
              <a:t>rmes</a:t>
            </a:r>
            <a:endParaRPr lang="es-ES" dirty="0" smtClean="0"/>
          </a:p>
          <a:p>
            <a:r>
              <a:rPr lang="es-ES" dirty="0" smtClean="0"/>
              <a:t>E-I	</a:t>
            </a:r>
            <a:r>
              <a:rPr lang="es-ES" dirty="0" smtClean="0"/>
              <a:t>	P</a:t>
            </a:r>
            <a:r>
              <a:rPr lang="es-ES" b="1" dirty="0" smtClean="0"/>
              <a:t>e</a:t>
            </a:r>
            <a:r>
              <a:rPr lang="es-ES" dirty="0" smtClean="0"/>
              <a:t>dir</a:t>
            </a:r>
            <a:r>
              <a:rPr lang="es-ES" dirty="0" smtClean="0"/>
              <a:t>:		</a:t>
            </a:r>
            <a:r>
              <a:rPr lang="es-ES" dirty="0" smtClean="0"/>
              <a:t>	P</a:t>
            </a:r>
            <a:r>
              <a:rPr lang="es-ES" b="1" dirty="0" smtClean="0"/>
              <a:t>i</a:t>
            </a:r>
            <a:r>
              <a:rPr lang="es-ES" dirty="0" smtClean="0"/>
              <a:t>do</a:t>
            </a:r>
            <a:r>
              <a:rPr lang="es-ES" dirty="0" smtClean="0"/>
              <a:t>, P</a:t>
            </a:r>
            <a:r>
              <a:rPr lang="es-ES" b="1" dirty="0" smtClean="0"/>
              <a:t>i</a:t>
            </a:r>
            <a:r>
              <a:rPr lang="es-ES" dirty="0" smtClean="0"/>
              <a:t>des,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e-</a:t>
            </a:r>
            <a:r>
              <a:rPr lang="es-ES" dirty="0" err="1" smtClean="0"/>
              <a:t>ie</a:t>
            </a:r>
            <a:r>
              <a:rPr lang="es-ES" dirty="0" smtClean="0"/>
              <a:t> </a:t>
            </a:r>
            <a:r>
              <a:rPr lang="es-ES" dirty="0" err="1" smtClean="0"/>
              <a:t>stem</a:t>
            </a:r>
            <a:r>
              <a:rPr lang="es-ES" dirty="0" smtClean="0"/>
              <a:t> </a:t>
            </a:r>
            <a:r>
              <a:rPr lang="es-ES" dirty="0" err="1" smtClean="0"/>
              <a:t>changing</a:t>
            </a:r>
            <a:r>
              <a:rPr lang="es-ES" dirty="0" smtClean="0"/>
              <a:t> </a:t>
            </a:r>
            <a:r>
              <a:rPr lang="es-ES" dirty="0" err="1" smtClean="0"/>
              <a:t>verbs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 err="1" smtClean="0"/>
              <a:t>For</a:t>
            </a:r>
            <a:r>
              <a:rPr lang="es-ES" dirty="0" smtClean="0"/>
              <a:t> E-IE </a:t>
            </a:r>
            <a:r>
              <a:rPr lang="es-ES" dirty="0" err="1" smtClean="0"/>
              <a:t>stem</a:t>
            </a:r>
            <a:r>
              <a:rPr lang="es-ES" dirty="0" smtClean="0"/>
              <a:t> </a:t>
            </a:r>
            <a:r>
              <a:rPr lang="es-ES" dirty="0" err="1" smtClean="0"/>
              <a:t>changing</a:t>
            </a:r>
            <a:r>
              <a:rPr lang="es-ES" dirty="0" smtClean="0"/>
              <a:t> </a:t>
            </a:r>
            <a:r>
              <a:rPr lang="es-ES" dirty="0" err="1" smtClean="0"/>
              <a:t>verbs</a:t>
            </a:r>
            <a:r>
              <a:rPr lang="es-ES" dirty="0" smtClean="0"/>
              <a:t>,</a:t>
            </a:r>
            <a:r>
              <a:rPr lang="es-ES" b="1" dirty="0" smtClean="0"/>
              <a:t> E </a:t>
            </a:r>
            <a:r>
              <a:rPr lang="es-ES" dirty="0" err="1" smtClean="0"/>
              <a:t>changes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b="1" dirty="0" smtClean="0"/>
              <a:t> IE </a:t>
            </a:r>
            <a:r>
              <a:rPr lang="es-ES" dirty="0" err="1" smtClean="0"/>
              <a:t>when</a:t>
            </a:r>
            <a:r>
              <a:rPr lang="es-ES" dirty="0" smtClean="0"/>
              <a:t> E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last</a:t>
            </a:r>
            <a:r>
              <a:rPr lang="es-ES" dirty="0" smtClean="0"/>
              <a:t> </a:t>
            </a:r>
            <a:r>
              <a:rPr lang="es-ES" dirty="0" err="1" smtClean="0"/>
              <a:t>stem</a:t>
            </a:r>
            <a:r>
              <a:rPr lang="es-ES" dirty="0" smtClean="0"/>
              <a:t> </a:t>
            </a:r>
            <a:r>
              <a:rPr lang="es-ES" dirty="0" err="1" smtClean="0"/>
              <a:t>vowel</a:t>
            </a:r>
            <a:r>
              <a:rPr lang="es-ES" dirty="0" smtClean="0"/>
              <a:t> and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stressed</a:t>
            </a:r>
            <a:r>
              <a:rPr lang="es-ES" dirty="0" smtClean="0"/>
              <a:t>:</a:t>
            </a:r>
          </a:p>
          <a:p>
            <a:endParaRPr lang="es-ES" dirty="0" smtClean="0"/>
          </a:p>
          <a:p>
            <a:r>
              <a:rPr lang="es-ES" b="1" dirty="0" smtClean="0"/>
              <a:t>Preferir</a:t>
            </a:r>
            <a:r>
              <a:rPr lang="es-ES" dirty="0" smtClean="0"/>
              <a:t>		</a:t>
            </a:r>
            <a:r>
              <a:rPr lang="es-ES" dirty="0" smtClean="0"/>
              <a:t>	</a:t>
            </a:r>
            <a:r>
              <a:rPr lang="es-ES" i="1" dirty="0" err="1" smtClean="0"/>
              <a:t>To</a:t>
            </a:r>
            <a:r>
              <a:rPr lang="es-ES" i="1" dirty="0" smtClean="0"/>
              <a:t> </a:t>
            </a:r>
            <a:r>
              <a:rPr lang="es-ES" i="1" dirty="0" err="1" smtClean="0"/>
              <a:t>Prefer</a:t>
            </a:r>
            <a:endParaRPr lang="es-ES" i="1" dirty="0" smtClean="0"/>
          </a:p>
          <a:p>
            <a:endParaRPr lang="es-ES" dirty="0" smtClean="0"/>
          </a:p>
          <a:p>
            <a:r>
              <a:rPr lang="es-ES" dirty="0" smtClean="0"/>
              <a:t>Yo pref</a:t>
            </a:r>
            <a:r>
              <a:rPr lang="es-ES" b="1" dirty="0" smtClean="0"/>
              <a:t>ie</a:t>
            </a:r>
            <a:r>
              <a:rPr lang="es-ES" dirty="0" smtClean="0"/>
              <a:t>ro</a:t>
            </a:r>
          </a:p>
          <a:p>
            <a:r>
              <a:rPr lang="es-ES" dirty="0" smtClean="0"/>
              <a:t>Tú pref</a:t>
            </a:r>
            <a:r>
              <a:rPr lang="es-ES" b="1" dirty="0" smtClean="0"/>
              <a:t>ie</a:t>
            </a:r>
            <a:r>
              <a:rPr lang="es-ES" dirty="0" smtClean="0"/>
              <a:t>res</a:t>
            </a:r>
          </a:p>
          <a:p>
            <a:r>
              <a:rPr lang="es-ES" dirty="0" smtClean="0"/>
              <a:t>Él…pref</a:t>
            </a:r>
            <a:r>
              <a:rPr lang="es-ES" b="1" dirty="0" smtClean="0"/>
              <a:t>ie</a:t>
            </a:r>
            <a:r>
              <a:rPr lang="es-ES" dirty="0" smtClean="0"/>
              <a:t>re</a:t>
            </a:r>
          </a:p>
          <a:p>
            <a:r>
              <a:rPr lang="es-ES" dirty="0" smtClean="0"/>
              <a:t>Nosotros pref</a:t>
            </a:r>
            <a:r>
              <a:rPr lang="es-ES" b="1" dirty="0" smtClean="0"/>
              <a:t>e</a:t>
            </a:r>
            <a:r>
              <a:rPr lang="es-ES" dirty="0" smtClean="0"/>
              <a:t>rimos</a:t>
            </a:r>
          </a:p>
          <a:p>
            <a:r>
              <a:rPr lang="es-ES" dirty="0" smtClean="0"/>
              <a:t>Vosotros pref</a:t>
            </a:r>
            <a:r>
              <a:rPr lang="es-ES" b="1" dirty="0" smtClean="0"/>
              <a:t>e</a:t>
            </a:r>
            <a:r>
              <a:rPr lang="es-ES" dirty="0" smtClean="0"/>
              <a:t>rís</a:t>
            </a:r>
          </a:p>
          <a:p>
            <a:r>
              <a:rPr lang="es-ES" dirty="0" smtClean="0"/>
              <a:t>Ellos..  pref</a:t>
            </a:r>
            <a:r>
              <a:rPr lang="es-ES" b="1" dirty="0" smtClean="0"/>
              <a:t>ie</a:t>
            </a:r>
            <a:r>
              <a:rPr lang="es-ES" dirty="0" smtClean="0"/>
              <a:t>ren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7467600" cy="5788152"/>
          </a:xfrm>
        </p:spPr>
        <p:txBody>
          <a:bodyPr>
            <a:normAutofit fontScale="85000" lnSpcReduction="10000"/>
          </a:bodyPr>
          <a:lstStyle/>
          <a:p>
            <a:r>
              <a:rPr lang="es-ES" dirty="0" smtClean="0"/>
              <a:t>Note </a:t>
            </a:r>
            <a:r>
              <a:rPr lang="es-ES" dirty="0" err="1" smtClean="0"/>
              <a:t>that</a:t>
            </a:r>
            <a:r>
              <a:rPr lang="es-ES" dirty="0" smtClean="0"/>
              <a:t> in </a:t>
            </a:r>
            <a:r>
              <a:rPr lang="es-ES" dirty="0" err="1" smtClean="0"/>
              <a:t>the</a:t>
            </a:r>
            <a:r>
              <a:rPr lang="es-ES" dirty="0" smtClean="0"/>
              <a:t> “nosotros” </a:t>
            </a:r>
            <a:r>
              <a:rPr lang="es-ES" dirty="0" err="1" smtClean="0"/>
              <a:t>form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stem</a:t>
            </a:r>
            <a:r>
              <a:rPr lang="es-ES" dirty="0" smtClean="0"/>
              <a:t> </a:t>
            </a:r>
            <a:r>
              <a:rPr lang="es-ES" dirty="0" err="1" smtClean="0"/>
              <a:t>vowel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stressed</a:t>
            </a:r>
            <a:r>
              <a:rPr lang="es-ES" dirty="0" smtClean="0"/>
              <a:t>, </a:t>
            </a:r>
            <a:r>
              <a:rPr lang="es-ES" dirty="0" err="1" smtClean="0"/>
              <a:t>therefore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E </a:t>
            </a:r>
            <a:r>
              <a:rPr lang="es-ES" dirty="0" err="1" smtClean="0"/>
              <a:t>does</a:t>
            </a:r>
            <a:r>
              <a:rPr lang="es-ES" dirty="0" smtClean="0"/>
              <a:t>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change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IE:  Pref</a:t>
            </a:r>
            <a:r>
              <a:rPr lang="es-ES" b="1" dirty="0" smtClean="0"/>
              <a:t>ie</a:t>
            </a:r>
            <a:r>
              <a:rPr lang="es-ES" dirty="0" smtClean="0"/>
              <a:t>ren   Prefer</a:t>
            </a:r>
            <a:r>
              <a:rPr lang="es-ES" b="1" dirty="0" smtClean="0"/>
              <a:t>i</a:t>
            </a:r>
            <a:r>
              <a:rPr lang="es-ES" dirty="0" smtClean="0"/>
              <a:t>mos.</a:t>
            </a:r>
          </a:p>
          <a:p>
            <a:endParaRPr lang="es-ES" dirty="0" smtClean="0"/>
          </a:p>
          <a:p>
            <a:r>
              <a:rPr lang="es-ES" dirty="0" err="1" smtClean="0"/>
              <a:t>Other</a:t>
            </a:r>
            <a:r>
              <a:rPr lang="es-ES" dirty="0" smtClean="0"/>
              <a:t> </a:t>
            </a:r>
            <a:r>
              <a:rPr lang="es-ES" dirty="0" err="1" smtClean="0"/>
              <a:t>verbs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follow</a:t>
            </a:r>
            <a:r>
              <a:rPr lang="es-ES" dirty="0" smtClean="0"/>
              <a:t> </a:t>
            </a:r>
            <a:r>
              <a:rPr lang="es-ES" dirty="0" err="1" smtClean="0"/>
              <a:t>this</a:t>
            </a:r>
            <a:r>
              <a:rPr lang="es-ES" dirty="0" smtClean="0"/>
              <a:t> </a:t>
            </a:r>
            <a:r>
              <a:rPr lang="es-ES" dirty="0" err="1" smtClean="0"/>
              <a:t>pattern</a:t>
            </a:r>
            <a:r>
              <a:rPr lang="es-ES" dirty="0" smtClean="0"/>
              <a:t>:</a:t>
            </a:r>
          </a:p>
          <a:p>
            <a:endParaRPr lang="es-ES" dirty="0" smtClean="0"/>
          </a:p>
          <a:p>
            <a:r>
              <a:rPr lang="es-ES" dirty="0" smtClean="0"/>
              <a:t>Cerrar		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close</a:t>
            </a:r>
            <a:endParaRPr lang="es-ES" dirty="0" smtClean="0"/>
          </a:p>
          <a:p>
            <a:r>
              <a:rPr lang="es-ES" dirty="0" smtClean="0"/>
              <a:t>Comenzar		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begin</a:t>
            </a:r>
            <a:endParaRPr lang="es-ES" dirty="0" smtClean="0"/>
          </a:p>
          <a:p>
            <a:r>
              <a:rPr lang="es-ES" dirty="0" smtClean="0"/>
              <a:t>Empezar		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begin</a:t>
            </a:r>
            <a:endParaRPr lang="es-ES" dirty="0" smtClean="0"/>
          </a:p>
          <a:p>
            <a:r>
              <a:rPr lang="es-ES" dirty="0" smtClean="0"/>
              <a:t>Entender		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understand</a:t>
            </a:r>
            <a:endParaRPr lang="es-ES" dirty="0" smtClean="0"/>
          </a:p>
          <a:p>
            <a:r>
              <a:rPr lang="es-ES" dirty="0" smtClean="0"/>
              <a:t>Pensar 		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think</a:t>
            </a:r>
            <a:r>
              <a:rPr lang="es-ES" dirty="0" smtClean="0"/>
              <a:t> (</a:t>
            </a:r>
            <a:r>
              <a:rPr lang="en-US" dirty="0" smtClean="0"/>
              <a:t>+ infinitive = to plan)</a:t>
            </a:r>
          </a:p>
          <a:p>
            <a:r>
              <a:rPr lang="en-US" dirty="0" err="1" smtClean="0"/>
              <a:t>Perder</a:t>
            </a:r>
            <a:r>
              <a:rPr lang="en-US" dirty="0" smtClean="0"/>
              <a:t>		To lose</a:t>
            </a:r>
          </a:p>
          <a:p>
            <a:r>
              <a:rPr lang="en-US" dirty="0" err="1" smtClean="0"/>
              <a:t>Querer</a:t>
            </a:r>
            <a:r>
              <a:rPr lang="en-US" dirty="0" smtClean="0"/>
              <a:t>		To want, wish, love</a:t>
            </a:r>
            <a:endParaRPr lang="es-E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práctica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 smtClean="0"/>
              <a:t>Yo (preferir) el maní a los cacahuates.</a:t>
            </a:r>
          </a:p>
          <a:p>
            <a:r>
              <a:rPr lang="es-ES" dirty="0" smtClean="0"/>
              <a:t>Mis hermanas (querer) ir al concierto de U2.  Yo no (querer) ir. Bono me irrita mucho.</a:t>
            </a:r>
          </a:p>
          <a:p>
            <a:r>
              <a:rPr lang="es-ES" dirty="0" smtClean="0"/>
              <a:t>Alberto siempre (perder) dinero cuando él juega </a:t>
            </a:r>
            <a:r>
              <a:rPr lang="es-ES" dirty="0" err="1" smtClean="0"/>
              <a:t>poker</a:t>
            </a:r>
            <a:r>
              <a:rPr lang="es-ES" dirty="0" smtClean="0"/>
              <a:t>.</a:t>
            </a:r>
          </a:p>
          <a:p>
            <a:r>
              <a:rPr lang="es-ES" dirty="0" smtClean="0"/>
              <a:t>¿Qué (pensar) </a:t>
            </a:r>
            <a:r>
              <a:rPr lang="es-ES" dirty="0" err="1" smtClean="0"/>
              <a:t>Uds</a:t>
            </a:r>
            <a:r>
              <a:rPr lang="es-ES" dirty="0" smtClean="0"/>
              <a:t> del nuevo presidente? </a:t>
            </a:r>
          </a:p>
          <a:p>
            <a:r>
              <a:rPr lang="es-ES" dirty="0" smtClean="0"/>
              <a:t>-(pensar nosotros) que es más </a:t>
            </a:r>
            <a:r>
              <a:rPr lang="es-ES" dirty="0" smtClean="0"/>
              <a:t>tonto</a:t>
            </a:r>
            <a:r>
              <a:rPr lang="es-ES" dirty="0" smtClean="0"/>
              <a:t> </a:t>
            </a:r>
            <a:r>
              <a:rPr lang="es-ES" dirty="0" smtClean="0"/>
              <a:t>que el último presidente.</a:t>
            </a:r>
          </a:p>
          <a:p>
            <a:r>
              <a:rPr lang="es-ES" dirty="0" smtClean="0"/>
              <a:t>Nuestras primas no (cerrar) la puerta cuando hablan y escuchamos toda su conversación.</a:t>
            </a:r>
          </a:p>
          <a:p>
            <a:r>
              <a:rPr lang="es-ES" dirty="0" smtClean="0"/>
              <a:t>Yo no (entender) muy bien el inglés.  ¿Tú hablas español?</a:t>
            </a:r>
          </a:p>
          <a:p>
            <a:pPr>
              <a:buNone/>
            </a:pPr>
            <a:endParaRPr lang="es-E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260</Words>
  <Application>Microsoft Office PowerPoint</Application>
  <PresentationFormat>On-screen Show (4:3)</PresentationFormat>
  <Paragraphs>54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Verbos que cambian de raíz: e-ie</vt:lpstr>
      <vt:lpstr>Partes de los verbos</vt:lpstr>
      <vt:lpstr>Slide 3</vt:lpstr>
      <vt:lpstr>e-ie stem changing verbs</vt:lpstr>
      <vt:lpstr>Slide 5</vt:lpstr>
      <vt:lpstr>práctica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Verbos que cambian de raíz: e-ie</dc:title>
  <dc:creator>User</dc:creator>
  <cp:lastModifiedBy>User</cp:lastModifiedBy>
  <cp:revision>10</cp:revision>
  <dcterms:created xsi:type="dcterms:W3CDTF">2009-10-30T17:11:53Z</dcterms:created>
  <dcterms:modified xsi:type="dcterms:W3CDTF">2010-03-03T22:54:27Z</dcterms:modified>
</cp:coreProperties>
</file>