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FE101-1563-4FCA-A249-5051D1FDF9DF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2C60D-51AB-440F-9656-672F3C07D1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2C60D-51AB-440F-9656-672F3C07D17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6/15/2011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Pronombres</a:t>
            </a:r>
            <a:r>
              <a:rPr lang="en-US" dirty="0" smtClean="0"/>
              <a:t> de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directos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Direct Object Pronouns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 ¿Cómo se dice?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Juan </a:t>
            </a:r>
            <a:r>
              <a:rPr lang="es-ES" dirty="0" err="1" smtClean="0"/>
              <a:t>drinks</a:t>
            </a:r>
            <a:r>
              <a:rPr lang="es-ES" dirty="0" smtClean="0"/>
              <a:t> </a:t>
            </a:r>
            <a:r>
              <a:rPr lang="es-ES" dirty="0" err="1" smtClean="0"/>
              <a:t>coffee</a:t>
            </a:r>
            <a:r>
              <a:rPr lang="es-ES" dirty="0" smtClean="0"/>
              <a:t> at Tim </a:t>
            </a:r>
            <a:r>
              <a:rPr lang="es-ES" dirty="0" err="1" smtClean="0"/>
              <a:t>Hortons</a:t>
            </a:r>
            <a:r>
              <a:rPr lang="es-ES" dirty="0" smtClean="0"/>
              <a:t>.  I </a:t>
            </a:r>
            <a:r>
              <a:rPr lang="es-ES" dirty="0" err="1" smtClean="0"/>
              <a:t>drink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at Starbucks</a:t>
            </a:r>
            <a:r>
              <a:rPr lang="es-ES" dirty="0" smtClean="0"/>
              <a:t>.</a:t>
            </a:r>
          </a:p>
          <a:p>
            <a:r>
              <a:rPr lang="es-ES" dirty="0" smtClean="0"/>
              <a:t>Juan bebe café en TH.  Yo lo bebo en SB.</a:t>
            </a:r>
            <a:endParaRPr lang="es-ES" dirty="0" smtClean="0"/>
          </a:p>
          <a:p>
            <a:r>
              <a:rPr lang="es-ES" dirty="0" err="1" smtClean="0"/>
              <a:t>Who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bringing</a:t>
            </a:r>
            <a:r>
              <a:rPr lang="es-ES" dirty="0" smtClean="0"/>
              <a:t> Tina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party</a:t>
            </a:r>
            <a:r>
              <a:rPr lang="es-ES" dirty="0" smtClean="0"/>
              <a:t>?  </a:t>
            </a:r>
            <a:r>
              <a:rPr lang="es-ES" dirty="0" err="1" smtClean="0"/>
              <a:t>We</a:t>
            </a:r>
            <a:r>
              <a:rPr lang="es-ES" dirty="0" smtClean="0"/>
              <a:t> are </a:t>
            </a:r>
            <a:r>
              <a:rPr lang="es-ES" dirty="0" err="1" smtClean="0"/>
              <a:t>bringing</a:t>
            </a:r>
            <a:r>
              <a:rPr lang="es-ES" dirty="0" smtClean="0"/>
              <a:t> </a:t>
            </a:r>
            <a:r>
              <a:rPr lang="es-ES" dirty="0" err="1" smtClean="0"/>
              <a:t>her</a:t>
            </a:r>
            <a:r>
              <a:rPr lang="es-ES" dirty="0" smtClean="0"/>
              <a:t>.</a:t>
            </a:r>
          </a:p>
          <a:p>
            <a:r>
              <a:rPr lang="es-ES" dirty="0" smtClean="0"/>
              <a:t>¿Quién trae Tina a la fiesta? Nosotros la tr</a:t>
            </a:r>
            <a:r>
              <a:rPr lang="es-ES" dirty="0" smtClean="0"/>
              <a:t>aemos.</a:t>
            </a:r>
            <a:endParaRPr lang="es-ES" dirty="0" smtClean="0"/>
          </a:p>
          <a:p>
            <a:r>
              <a:rPr lang="es-ES" dirty="0" err="1" smtClean="0"/>
              <a:t>What</a:t>
            </a:r>
            <a:r>
              <a:rPr lang="es-ES" dirty="0" smtClean="0"/>
              <a:t> time 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finish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report</a:t>
            </a:r>
            <a:r>
              <a:rPr lang="es-ES" dirty="0" smtClean="0"/>
              <a:t>? I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finish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tonight</a:t>
            </a:r>
            <a:r>
              <a:rPr lang="es-ES" dirty="0" smtClean="0"/>
              <a:t>.</a:t>
            </a:r>
          </a:p>
          <a:p>
            <a:r>
              <a:rPr lang="es-ES" dirty="0" smtClean="0"/>
              <a:t>¿A qué hora tienes que terminar tu informe?  Lo tengo que terminar (tengo que terminarlo) esta noche.</a:t>
            </a:r>
            <a:endParaRPr lang="es-ES" dirty="0" smtClean="0"/>
          </a:p>
          <a:p>
            <a:r>
              <a:rPr lang="es-ES" dirty="0" smtClean="0"/>
              <a:t>Can </a:t>
            </a:r>
            <a:r>
              <a:rPr lang="es-ES" dirty="0" err="1" smtClean="0"/>
              <a:t>anyone</a:t>
            </a:r>
            <a:r>
              <a:rPr lang="es-ES" dirty="0" smtClean="0"/>
              <a:t> </a:t>
            </a:r>
            <a:r>
              <a:rPr lang="es-ES" dirty="0" err="1" smtClean="0"/>
              <a:t>sweep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floor</a:t>
            </a:r>
            <a:r>
              <a:rPr lang="es-ES" dirty="0" smtClean="0"/>
              <a:t>?  -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kids</a:t>
            </a:r>
            <a:r>
              <a:rPr lang="es-ES" dirty="0" smtClean="0"/>
              <a:t> can </a:t>
            </a:r>
            <a:r>
              <a:rPr lang="es-ES" dirty="0" err="1" smtClean="0"/>
              <a:t>sweep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.</a:t>
            </a:r>
          </a:p>
          <a:p>
            <a:r>
              <a:rPr lang="es-ES" dirty="0" smtClean="0"/>
              <a:t>¿Puede alguien barrer el piso? Los niños lo pueden barrer (pueden barrerlo) </a:t>
            </a:r>
            <a:endParaRPr lang="es-ES" dirty="0" smtClean="0"/>
          </a:p>
          <a:p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wash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clothes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Saturday</a:t>
            </a:r>
            <a:r>
              <a:rPr lang="es-ES" dirty="0" smtClean="0"/>
              <a:t>.  I </a:t>
            </a:r>
            <a:r>
              <a:rPr lang="es-ES" dirty="0" err="1" smtClean="0"/>
              <a:t>wash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</a:t>
            </a:r>
            <a:r>
              <a:rPr lang="es-ES" dirty="0" err="1" smtClean="0"/>
              <a:t>everyday</a:t>
            </a:r>
            <a:r>
              <a:rPr lang="es-ES" dirty="0" smtClean="0"/>
              <a:t>. </a:t>
            </a:r>
            <a:endParaRPr lang="es-ES" dirty="0" smtClean="0"/>
          </a:p>
          <a:p>
            <a:r>
              <a:rPr lang="es-ES" dirty="0" smtClean="0"/>
              <a:t>Tú lavas la ropa el sábado.  Yo la </a:t>
            </a:r>
            <a:r>
              <a:rPr lang="es-ES" smtClean="0"/>
              <a:t>lavo todos los días.,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directos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As in </a:t>
            </a:r>
            <a:r>
              <a:rPr lang="es-ES" dirty="0" err="1" smtClean="0"/>
              <a:t>English</a:t>
            </a:r>
            <a:r>
              <a:rPr lang="es-ES" dirty="0" smtClean="0"/>
              <a:t>,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 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a </a:t>
            </a:r>
            <a:r>
              <a:rPr lang="es-ES" dirty="0" err="1" smtClean="0"/>
              <a:t>subject</a:t>
            </a:r>
            <a:r>
              <a:rPr lang="es-ES" dirty="0" smtClean="0"/>
              <a:t>, a </a:t>
            </a:r>
            <a:r>
              <a:rPr lang="es-ES" dirty="0" err="1" smtClean="0"/>
              <a:t>verb</a:t>
            </a:r>
            <a:r>
              <a:rPr lang="es-ES" dirty="0" smtClean="0"/>
              <a:t> and a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subject</a:t>
            </a:r>
            <a:r>
              <a:rPr lang="es-ES" dirty="0" smtClean="0"/>
              <a:t>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action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. 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has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action</a:t>
            </a:r>
            <a:r>
              <a:rPr lang="es-ES" dirty="0" smtClean="0"/>
              <a:t> done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El niño come una manzana</a:t>
            </a:r>
          </a:p>
          <a:p>
            <a:pPr lvl="1"/>
            <a:r>
              <a:rPr lang="es-ES" dirty="0" smtClean="0"/>
              <a:t>S             V.             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Unlike</a:t>
            </a:r>
            <a:r>
              <a:rPr lang="es-ES" dirty="0" smtClean="0"/>
              <a:t> </a:t>
            </a:r>
            <a:r>
              <a:rPr lang="es-ES" dirty="0" err="1" smtClean="0"/>
              <a:t>English</a:t>
            </a:r>
            <a:r>
              <a:rPr lang="es-ES" dirty="0" smtClean="0"/>
              <a:t>, </a:t>
            </a:r>
            <a:r>
              <a:rPr lang="es-ES" dirty="0" err="1" smtClean="0"/>
              <a:t>Spanish</a:t>
            </a:r>
            <a:r>
              <a:rPr lang="es-ES" dirty="0" smtClean="0"/>
              <a:t> has a flexible </a:t>
            </a:r>
            <a:r>
              <a:rPr lang="es-ES" dirty="0" err="1" smtClean="0"/>
              <a:t>word</a:t>
            </a:r>
            <a:r>
              <a:rPr lang="es-ES" dirty="0" smtClean="0"/>
              <a:t> </a:t>
            </a:r>
            <a:r>
              <a:rPr lang="es-ES" dirty="0" err="1" smtClean="0"/>
              <a:t>order</a:t>
            </a:r>
            <a:r>
              <a:rPr lang="es-ES" dirty="0" smtClean="0"/>
              <a:t>.  In </a:t>
            </a:r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follows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night</a:t>
            </a:r>
            <a:r>
              <a:rPr lang="es-ES" dirty="0" smtClean="0"/>
              <a:t> </a:t>
            </a:r>
            <a:r>
              <a:rPr lang="es-ES" dirty="0" err="1" smtClean="0"/>
              <a:t>follows</a:t>
            </a:r>
            <a:r>
              <a:rPr lang="es-ES" dirty="0" smtClean="0"/>
              <a:t> </a:t>
            </a:r>
            <a:r>
              <a:rPr lang="es-ES" dirty="0" err="1" smtClean="0"/>
              <a:t>day</a:t>
            </a:r>
            <a:r>
              <a:rPr lang="es-ES" dirty="0" smtClean="0"/>
              <a:t>.  In </a:t>
            </a:r>
            <a:r>
              <a:rPr lang="es-ES" dirty="0" err="1" smtClean="0"/>
              <a:t>Spanish</a:t>
            </a:r>
            <a:r>
              <a:rPr lang="es-ES" dirty="0" smtClean="0"/>
              <a:t>,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objects</a:t>
            </a:r>
            <a:r>
              <a:rPr lang="es-ES" dirty="0" smtClean="0"/>
              <a:t> can come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depending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want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emphasize</a:t>
            </a:r>
            <a:r>
              <a:rPr lang="es-ES" dirty="0" smtClean="0"/>
              <a:t> </a:t>
            </a:r>
          </a:p>
          <a:p>
            <a:endParaRPr lang="es-ES" dirty="0" smtClean="0"/>
          </a:p>
          <a:p>
            <a:r>
              <a:rPr lang="es-ES" dirty="0" smtClean="0"/>
              <a:t>El niño una manzana come.</a:t>
            </a:r>
          </a:p>
          <a:p>
            <a:r>
              <a:rPr lang="es-ES" dirty="0" smtClean="0"/>
              <a:t>Una manzana come el niño. </a:t>
            </a:r>
          </a:p>
          <a:p>
            <a:pPr lvl="1"/>
            <a:r>
              <a:rPr lang="es-ES" dirty="0" err="1" smtClean="0"/>
              <a:t>Both</a:t>
            </a:r>
            <a:r>
              <a:rPr lang="es-ES" dirty="0" smtClean="0"/>
              <a:t> </a:t>
            </a:r>
            <a:r>
              <a:rPr lang="es-ES" dirty="0" err="1" smtClean="0"/>
              <a:t>translate</a:t>
            </a:r>
            <a:r>
              <a:rPr lang="es-ES" dirty="0" smtClean="0"/>
              <a:t> as “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eating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apple</a:t>
            </a:r>
            <a:r>
              <a:rPr lang="es-ES" dirty="0" smtClean="0"/>
              <a:t>.”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Objetos Directos Humanos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of a </a:t>
            </a:r>
            <a:r>
              <a:rPr lang="es-ES" dirty="0" err="1" smtClean="0"/>
              <a:t>sentence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person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personal “a”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. 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distingushes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subject</a:t>
            </a:r>
            <a:r>
              <a:rPr lang="es-ES" dirty="0" smtClean="0"/>
              <a:t> in cases </a:t>
            </a:r>
            <a:r>
              <a:rPr lang="es-ES" dirty="0" err="1" smtClean="0"/>
              <a:t>where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word</a:t>
            </a:r>
            <a:r>
              <a:rPr lang="es-ES" dirty="0" smtClean="0"/>
              <a:t> </a:t>
            </a:r>
            <a:r>
              <a:rPr lang="es-ES" dirty="0" err="1" smtClean="0"/>
              <a:t>order</a:t>
            </a:r>
            <a:r>
              <a:rPr lang="es-ES" dirty="0" smtClean="0"/>
              <a:t> </a:t>
            </a:r>
            <a:r>
              <a:rPr lang="es-ES" dirty="0" err="1" smtClean="0"/>
              <a:t>doesn’t</a:t>
            </a:r>
            <a:r>
              <a:rPr lang="es-ES" dirty="0" smtClean="0"/>
              <a:t> </a:t>
            </a:r>
            <a:r>
              <a:rPr lang="es-ES" dirty="0" err="1" smtClean="0"/>
              <a:t>make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clear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Carla llama a Juana.	Llama a Juana Carla.</a:t>
            </a:r>
          </a:p>
          <a:p>
            <a:pPr lvl="2"/>
            <a:r>
              <a:rPr lang="es-ES" dirty="0" err="1" smtClean="0"/>
              <a:t>Both</a:t>
            </a:r>
            <a:r>
              <a:rPr lang="es-ES" dirty="0" smtClean="0"/>
              <a:t>:  “Carla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calling</a:t>
            </a:r>
            <a:r>
              <a:rPr lang="es-ES" dirty="0" smtClean="0"/>
              <a:t> Juana”</a:t>
            </a:r>
          </a:p>
          <a:p>
            <a:pPr lvl="2"/>
            <a:endParaRPr lang="es-ES" dirty="0" smtClean="0"/>
          </a:p>
          <a:p>
            <a:pPr lvl="1"/>
            <a:r>
              <a:rPr lang="es-ES" dirty="0" smtClean="0"/>
              <a:t>La manzana come al niño.</a:t>
            </a:r>
          </a:p>
          <a:p>
            <a:pPr lvl="2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apple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eating</a:t>
            </a:r>
            <a:r>
              <a:rPr lang="es-ES" dirty="0" smtClean="0"/>
              <a:t> </a:t>
            </a:r>
            <a:r>
              <a:rPr lang="es-ES" dirty="0" err="1" smtClean="0"/>
              <a:t>tthe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.</a:t>
            </a:r>
          </a:p>
          <a:p>
            <a:pPr lvl="2"/>
            <a:endParaRPr lang="es-ES" dirty="0" smtClean="0"/>
          </a:p>
          <a:p>
            <a:pPr lvl="1"/>
            <a:r>
              <a:rPr lang="es-ES" dirty="0" smtClean="0"/>
              <a:t>A esa chica yo no conozco.	Yo no conozco a esa chica</a:t>
            </a:r>
          </a:p>
          <a:p>
            <a:pPr lvl="2"/>
            <a:r>
              <a:rPr lang="es-ES" dirty="0" err="1" smtClean="0"/>
              <a:t>Both</a:t>
            </a:r>
            <a:r>
              <a:rPr lang="es-ES" dirty="0" smtClean="0"/>
              <a:t>:  “I </a:t>
            </a:r>
            <a:r>
              <a:rPr lang="es-ES" dirty="0" err="1" smtClean="0"/>
              <a:t>don’t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girl</a:t>
            </a:r>
            <a:r>
              <a:rPr lang="es-ES" dirty="0" smtClean="0"/>
              <a:t>.</a:t>
            </a:r>
          </a:p>
          <a:p>
            <a:pPr lvl="2"/>
            <a:endParaRPr lang="es-ES" dirty="0" smtClean="0"/>
          </a:p>
          <a:p>
            <a:r>
              <a:rPr lang="es-E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Pronombres de objetos directos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pronouns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function</a:t>
            </a:r>
            <a:r>
              <a:rPr lang="es-ES" dirty="0" smtClean="0"/>
              <a:t> in </a:t>
            </a:r>
            <a:r>
              <a:rPr lang="es-ES" dirty="0" err="1" smtClean="0"/>
              <a:t>Spanish</a:t>
            </a:r>
            <a:r>
              <a:rPr lang="es-ES" dirty="0" smtClean="0"/>
              <a:t> as in </a:t>
            </a:r>
            <a:r>
              <a:rPr lang="es-ES" dirty="0" err="1" smtClean="0"/>
              <a:t>English</a:t>
            </a:r>
            <a:r>
              <a:rPr lang="es-ES" dirty="0" smtClean="0"/>
              <a:t>. 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replace</a:t>
            </a:r>
            <a:r>
              <a:rPr lang="es-ES" dirty="0" smtClean="0"/>
              <a:t>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concision</a:t>
            </a:r>
            <a:r>
              <a:rPr lang="es-ES" dirty="0" smtClean="0"/>
              <a:t> and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avoid</a:t>
            </a:r>
            <a:r>
              <a:rPr lang="es-ES" dirty="0" smtClean="0"/>
              <a:t> </a:t>
            </a:r>
            <a:r>
              <a:rPr lang="es-ES" dirty="0" err="1" smtClean="0"/>
              <a:t>repetition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¿Quién compra </a:t>
            </a:r>
            <a:r>
              <a:rPr lang="es-ES" b="1" dirty="0" smtClean="0"/>
              <a:t>el auto</a:t>
            </a:r>
            <a:r>
              <a:rPr lang="es-ES" dirty="0" smtClean="0"/>
              <a:t>?	</a:t>
            </a:r>
            <a:r>
              <a:rPr lang="es-ES" sz="2000" dirty="0" err="1" smtClean="0"/>
              <a:t>Who</a:t>
            </a:r>
            <a:r>
              <a:rPr lang="es-ES" sz="2000" dirty="0" smtClean="0"/>
              <a:t> </a:t>
            </a:r>
            <a:r>
              <a:rPr lang="es-ES" sz="2000" dirty="0" err="1" smtClean="0"/>
              <a:t>is</a:t>
            </a:r>
            <a:r>
              <a:rPr lang="es-ES" sz="2000" dirty="0" smtClean="0"/>
              <a:t> </a:t>
            </a:r>
            <a:r>
              <a:rPr lang="es-ES" sz="2000" dirty="0" err="1" smtClean="0"/>
              <a:t>buying</a:t>
            </a:r>
            <a:r>
              <a:rPr lang="es-ES" sz="2000" dirty="0" smtClean="0"/>
              <a:t>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car</a:t>
            </a:r>
            <a:r>
              <a:rPr lang="es-ES" sz="2000" dirty="0" smtClean="0"/>
              <a:t>?</a:t>
            </a:r>
          </a:p>
          <a:p>
            <a:r>
              <a:rPr lang="es-ES" dirty="0" smtClean="0"/>
              <a:t>Tus hermanas</a:t>
            </a:r>
            <a:r>
              <a:rPr lang="es-ES" b="1" dirty="0" smtClean="0"/>
              <a:t> lo </a:t>
            </a:r>
            <a:r>
              <a:rPr lang="es-ES" dirty="0" smtClean="0"/>
              <a:t>compran  	</a:t>
            </a:r>
            <a:r>
              <a:rPr lang="es-ES" sz="2000" dirty="0" err="1" smtClean="0"/>
              <a:t>Your</a:t>
            </a:r>
            <a:r>
              <a:rPr lang="es-ES" sz="2000" dirty="0" smtClean="0"/>
              <a:t> </a:t>
            </a:r>
            <a:r>
              <a:rPr lang="es-ES" sz="2000" dirty="0" err="1" smtClean="0"/>
              <a:t>sisters</a:t>
            </a:r>
            <a:r>
              <a:rPr lang="es-ES" sz="2000" dirty="0" smtClean="0"/>
              <a:t> are </a:t>
            </a:r>
            <a:r>
              <a:rPr lang="es-ES" sz="2000" dirty="0" err="1" smtClean="0"/>
              <a:t>buying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it</a:t>
            </a:r>
            <a:r>
              <a:rPr lang="es-ES" sz="2000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Oye, ¿Tú tienes </a:t>
            </a:r>
            <a:r>
              <a:rPr lang="es-ES" b="1" dirty="0" smtClean="0"/>
              <a:t>mi pluma</a:t>
            </a:r>
            <a:r>
              <a:rPr lang="es-ES" dirty="0" smtClean="0"/>
              <a:t>?   </a:t>
            </a:r>
            <a:r>
              <a:rPr lang="es-ES" sz="2200" dirty="0" err="1" smtClean="0"/>
              <a:t>Hey</a:t>
            </a:r>
            <a:r>
              <a:rPr lang="es-ES" sz="2200" dirty="0" smtClean="0"/>
              <a:t>, do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have</a:t>
            </a:r>
            <a:r>
              <a:rPr lang="es-ES" sz="2200" dirty="0" smtClean="0"/>
              <a:t> </a:t>
            </a:r>
            <a:r>
              <a:rPr lang="es-ES" sz="2200" b="1" dirty="0" smtClean="0"/>
              <a:t>my </a:t>
            </a:r>
            <a:r>
              <a:rPr lang="es-ES" sz="2200" b="1" dirty="0" err="1" smtClean="0"/>
              <a:t>pen</a:t>
            </a:r>
            <a:r>
              <a:rPr lang="es-ES" sz="2200" dirty="0" smtClean="0"/>
              <a:t>?</a:t>
            </a:r>
          </a:p>
          <a:p>
            <a:r>
              <a:rPr lang="es-ES" dirty="0" smtClean="0"/>
              <a:t>Sí, yo</a:t>
            </a:r>
            <a:r>
              <a:rPr lang="es-ES" b="1" dirty="0" smtClean="0"/>
              <a:t> la </a:t>
            </a:r>
            <a:r>
              <a:rPr lang="es-ES" dirty="0" smtClean="0"/>
              <a:t>tengo.			</a:t>
            </a:r>
            <a:r>
              <a:rPr lang="es-ES" sz="2200" dirty="0" smtClean="0"/>
              <a:t>Yes, I </a:t>
            </a:r>
            <a:r>
              <a:rPr lang="es-ES" sz="2200" dirty="0" err="1" smtClean="0"/>
              <a:t>have</a:t>
            </a:r>
            <a:r>
              <a:rPr lang="es-ES" sz="2200" dirty="0" smtClean="0"/>
              <a:t> </a:t>
            </a:r>
            <a:r>
              <a:rPr lang="es-ES" sz="2200" b="1" dirty="0" err="1" smtClean="0"/>
              <a:t>it</a:t>
            </a:r>
            <a:r>
              <a:rPr lang="es-ES" sz="2200" b="1" dirty="0" smtClean="0"/>
              <a:t>.</a:t>
            </a:r>
          </a:p>
          <a:p>
            <a:r>
              <a:rPr lang="es-ES" dirty="0" smtClean="0"/>
              <a:t>Bueno, </a:t>
            </a:r>
            <a:r>
              <a:rPr lang="es-ES" b="1" dirty="0" smtClean="0"/>
              <a:t>la</a:t>
            </a:r>
            <a:r>
              <a:rPr lang="es-ES" dirty="0" smtClean="0"/>
              <a:t> quiero de vuelta .	</a:t>
            </a:r>
            <a:r>
              <a:rPr lang="es-ES" sz="2200" dirty="0" err="1" smtClean="0"/>
              <a:t>Well</a:t>
            </a:r>
            <a:r>
              <a:rPr lang="es-ES" sz="2200" dirty="0" smtClean="0"/>
              <a:t> I </a:t>
            </a:r>
            <a:r>
              <a:rPr lang="es-ES" sz="2200" dirty="0" err="1" smtClean="0"/>
              <a:t>want</a:t>
            </a:r>
            <a:r>
              <a:rPr lang="es-ES" sz="2200" b="1" dirty="0" smtClean="0"/>
              <a:t> </a:t>
            </a:r>
            <a:r>
              <a:rPr lang="es-ES" sz="2200" b="1" dirty="0" err="1" smtClean="0"/>
              <a:t>it</a:t>
            </a:r>
            <a:r>
              <a:rPr lang="es-ES" sz="2200" b="1" dirty="0" smtClean="0"/>
              <a:t> </a:t>
            </a:r>
            <a:r>
              <a:rPr lang="es-ES" sz="2200" dirty="0" smtClean="0"/>
              <a:t>back.</a:t>
            </a:r>
          </a:p>
          <a:p>
            <a:pPr lvl="1"/>
            <a:endParaRPr lang="es-E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Formas de pronombres de objetos directos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Me				</a:t>
            </a:r>
            <a:r>
              <a:rPr lang="es-ES" i="1" dirty="0" err="1" smtClean="0"/>
              <a:t>Me</a:t>
            </a:r>
            <a:endParaRPr lang="es-ES" i="1" dirty="0" smtClean="0"/>
          </a:p>
          <a:p>
            <a:r>
              <a:rPr lang="es-ES" dirty="0" smtClean="0"/>
              <a:t>Te				</a:t>
            </a:r>
            <a:r>
              <a:rPr lang="es-ES" i="1" dirty="0" err="1" smtClean="0"/>
              <a:t>You</a:t>
            </a:r>
            <a:endParaRPr lang="es-ES" i="1" dirty="0" smtClean="0"/>
          </a:p>
          <a:p>
            <a:r>
              <a:rPr lang="es-ES" dirty="0" smtClean="0"/>
              <a:t>Lo				</a:t>
            </a:r>
            <a:r>
              <a:rPr lang="es-ES" i="1" dirty="0" err="1" smtClean="0"/>
              <a:t>It</a:t>
            </a:r>
            <a:r>
              <a:rPr lang="es-ES" i="1" dirty="0" smtClean="0"/>
              <a:t>, </a:t>
            </a:r>
            <a:r>
              <a:rPr lang="es-ES" i="1" dirty="0" err="1" smtClean="0"/>
              <a:t>Him</a:t>
            </a:r>
            <a:r>
              <a:rPr lang="es-ES" i="1" dirty="0" smtClean="0"/>
              <a:t>, </a:t>
            </a:r>
            <a:r>
              <a:rPr lang="es-ES" i="1" dirty="0" err="1" smtClean="0"/>
              <a:t>You</a:t>
            </a:r>
            <a:r>
              <a:rPr lang="es-ES" i="1" dirty="0" smtClean="0"/>
              <a:t> (</a:t>
            </a:r>
            <a:r>
              <a:rPr lang="es-ES" i="1" dirty="0" err="1" smtClean="0"/>
              <a:t>With</a:t>
            </a:r>
            <a:r>
              <a:rPr lang="es-ES" i="1" dirty="0" smtClean="0"/>
              <a:t> Usted)</a:t>
            </a:r>
          </a:p>
          <a:p>
            <a:r>
              <a:rPr lang="es-ES" dirty="0" smtClean="0"/>
              <a:t>La				</a:t>
            </a:r>
            <a:r>
              <a:rPr lang="es-ES" i="1" dirty="0" err="1" smtClean="0"/>
              <a:t>It</a:t>
            </a:r>
            <a:r>
              <a:rPr lang="es-ES" i="1" dirty="0" smtClean="0"/>
              <a:t>, </a:t>
            </a:r>
            <a:r>
              <a:rPr lang="es-ES" i="1" dirty="0" err="1" smtClean="0"/>
              <a:t>Her</a:t>
            </a:r>
            <a:r>
              <a:rPr lang="es-ES" i="1" dirty="0" smtClean="0"/>
              <a:t>, </a:t>
            </a:r>
            <a:r>
              <a:rPr lang="es-ES" i="1" dirty="0" err="1" smtClean="0"/>
              <a:t>You</a:t>
            </a:r>
            <a:r>
              <a:rPr lang="es-ES" i="1" dirty="0" smtClean="0"/>
              <a:t> (</a:t>
            </a:r>
            <a:r>
              <a:rPr lang="es-ES" i="1" dirty="0" err="1" smtClean="0"/>
              <a:t>With</a:t>
            </a:r>
            <a:r>
              <a:rPr lang="es-ES" i="1" dirty="0" smtClean="0"/>
              <a:t> Usted)</a:t>
            </a:r>
          </a:p>
          <a:p>
            <a:r>
              <a:rPr lang="es-ES" dirty="0" smtClean="0"/>
              <a:t>Nos				</a:t>
            </a:r>
            <a:r>
              <a:rPr lang="es-ES" i="1" dirty="0" err="1" smtClean="0"/>
              <a:t>Us</a:t>
            </a:r>
            <a:endParaRPr lang="es-ES" i="1" dirty="0" smtClean="0"/>
          </a:p>
          <a:p>
            <a:r>
              <a:rPr lang="es-ES" dirty="0" smtClean="0"/>
              <a:t>Los				</a:t>
            </a:r>
            <a:r>
              <a:rPr lang="es-ES" i="1" dirty="0" err="1" smtClean="0"/>
              <a:t>Them</a:t>
            </a:r>
            <a:r>
              <a:rPr lang="es-ES" i="1" dirty="0" smtClean="0"/>
              <a:t>, </a:t>
            </a:r>
            <a:r>
              <a:rPr lang="es-ES" i="1" dirty="0" err="1" smtClean="0"/>
              <a:t>You</a:t>
            </a:r>
            <a:r>
              <a:rPr lang="es-ES" i="1" dirty="0" smtClean="0"/>
              <a:t>,  (</a:t>
            </a:r>
            <a:r>
              <a:rPr lang="es-ES" i="1" dirty="0" err="1" smtClean="0"/>
              <a:t>With</a:t>
            </a:r>
            <a:r>
              <a:rPr lang="es-ES" i="1" dirty="0" smtClean="0"/>
              <a:t> Ustedes)</a:t>
            </a:r>
          </a:p>
          <a:p>
            <a:r>
              <a:rPr lang="es-ES" dirty="0" smtClean="0"/>
              <a:t>Las				</a:t>
            </a:r>
            <a:r>
              <a:rPr lang="es-ES" i="1" dirty="0" err="1" smtClean="0"/>
              <a:t>Them</a:t>
            </a:r>
            <a:r>
              <a:rPr lang="es-ES" i="1" dirty="0" smtClean="0"/>
              <a:t>, </a:t>
            </a:r>
            <a:r>
              <a:rPr lang="es-ES" i="1" dirty="0" err="1" smtClean="0"/>
              <a:t>You</a:t>
            </a:r>
            <a:r>
              <a:rPr lang="es-ES" i="1" dirty="0" smtClean="0"/>
              <a:t>	(</a:t>
            </a:r>
            <a:r>
              <a:rPr lang="es-ES" i="1" dirty="0" err="1" smtClean="0"/>
              <a:t>With</a:t>
            </a:r>
            <a:r>
              <a:rPr lang="es-ES" i="1" dirty="0" smtClean="0"/>
              <a:t> Ustedes)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Posición:	1 verbo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In </a:t>
            </a:r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,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pronouns</a:t>
            </a:r>
            <a:r>
              <a:rPr lang="es-ES" dirty="0" smtClean="0"/>
              <a:t> come </a:t>
            </a:r>
            <a:r>
              <a:rPr lang="es-ES" b="1" u="sng" dirty="0" err="1" smtClean="0"/>
              <a:t>after</a:t>
            </a:r>
            <a:r>
              <a:rPr lang="es-ES" b="1" u="sng" dirty="0" smtClean="0"/>
              <a:t> </a:t>
            </a:r>
            <a:r>
              <a:rPr lang="es-ES" b="1" u="sng" dirty="0" err="1" smtClean="0"/>
              <a:t>the</a:t>
            </a:r>
            <a:r>
              <a:rPr lang="es-ES" b="1" u="sng" dirty="0" smtClean="0"/>
              <a:t> </a:t>
            </a:r>
            <a:r>
              <a:rPr lang="es-ES" b="1" u="sng" dirty="0" err="1" smtClean="0"/>
              <a:t>verb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I </a:t>
            </a:r>
            <a:r>
              <a:rPr lang="es-ES" dirty="0" err="1" smtClean="0"/>
              <a:t>want</a:t>
            </a:r>
            <a:r>
              <a:rPr lang="es-ES" b="1" dirty="0" smtClean="0"/>
              <a:t> </a:t>
            </a:r>
            <a:r>
              <a:rPr lang="es-ES" b="1" dirty="0" err="1" smtClean="0"/>
              <a:t>it</a:t>
            </a:r>
            <a:endParaRPr lang="es-ES" b="1" dirty="0" smtClean="0"/>
          </a:p>
          <a:p>
            <a:endParaRPr lang="es-ES" dirty="0" smtClean="0"/>
          </a:p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,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pronouns</a:t>
            </a:r>
            <a:r>
              <a:rPr lang="es-ES" dirty="0" smtClean="0"/>
              <a:t> come </a:t>
            </a:r>
            <a:r>
              <a:rPr lang="es-ES" b="1" u="sng" dirty="0" err="1" smtClean="0"/>
              <a:t>before</a:t>
            </a:r>
            <a:r>
              <a:rPr lang="es-ES" b="1" u="sng" dirty="0" smtClean="0"/>
              <a:t> </a:t>
            </a:r>
            <a:r>
              <a:rPr lang="es-ES" b="1" u="sng" dirty="0" err="1" smtClean="0"/>
              <a:t>the</a:t>
            </a:r>
            <a:r>
              <a:rPr lang="es-ES" b="1" u="sng" dirty="0" smtClean="0"/>
              <a:t> </a:t>
            </a:r>
            <a:r>
              <a:rPr lang="es-ES" b="1" u="sng" dirty="0" err="1" smtClean="0"/>
              <a:t>verb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r>
              <a:rPr lang="es-ES" b="1" dirty="0" smtClean="0"/>
              <a:t>La</a:t>
            </a:r>
            <a:r>
              <a:rPr lang="es-ES" dirty="0" smtClean="0"/>
              <a:t> quiero.</a:t>
            </a:r>
          </a:p>
          <a:p>
            <a:endParaRPr lang="en-US" dirty="0" smtClean="0"/>
          </a:p>
          <a:p>
            <a:r>
              <a:rPr lang="en-US" dirty="0" smtClean="0"/>
              <a:t>When the sentence is negative (using “no”), direct object pronouns come before the verb, but after the no.</a:t>
            </a:r>
          </a:p>
          <a:p>
            <a:endParaRPr lang="en-US" dirty="0" smtClean="0"/>
          </a:p>
          <a:p>
            <a:r>
              <a:rPr lang="en-US" dirty="0" smtClean="0"/>
              <a:t>No</a:t>
            </a:r>
            <a:r>
              <a:rPr lang="en-US" b="1" dirty="0" smtClean="0"/>
              <a:t> la </a:t>
            </a:r>
            <a:r>
              <a:rPr lang="en-US" dirty="0" err="1" smtClean="0"/>
              <a:t>quiero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Posición:  2 verbos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, </a:t>
            </a:r>
            <a:r>
              <a:rPr lang="es-ES" dirty="0" err="1" smtClean="0"/>
              <a:t>such</a:t>
            </a:r>
            <a:r>
              <a:rPr lang="es-ES" dirty="0" smtClean="0"/>
              <a:t> as “necesito comprar, pueden traer”, 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 (Estoy comprando, están trayendo) 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pronoun</a:t>
            </a:r>
            <a:r>
              <a:rPr lang="es-ES" dirty="0" smtClean="0"/>
              <a:t> comes </a:t>
            </a:r>
            <a:r>
              <a:rPr lang="es-ES" b="1" dirty="0" err="1" smtClean="0"/>
              <a:t>either</a:t>
            </a:r>
            <a:r>
              <a:rPr lang="es-ES" b="1" dirty="0" smtClean="0"/>
              <a:t> </a:t>
            </a:r>
            <a:r>
              <a:rPr lang="es-ES" b="1" dirty="0" err="1" smtClean="0"/>
              <a:t>before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first</a:t>
            </a:r>
            <a:r>
              <a:rPr lang="es-ES" b="1" dirty="0" smtClean="0"/>
              <a:t> </a:t>
            </a:r>
            <a:r>
              <a:rPr lang="es-ES" b="1" dirty="0" err="1" smtClean="0"/>
              <a:t>verb</a:t>
            </a:r>
            <a:endParaRPr lang="es-ES" b="1" dirty="0" smtClean="0"/>
          </a:p>
          <a:p>
            <a:endParaRPr lang="es-ES" dirty="0" smtClean="0"/>
          </a:p>
          <a:p>
            <a:r>
              <a:rPr lang="es-ES" dirty="0" smtClean="0"/>
              <a:t>Lo estoy diciendo.</a:t>
            </a:r>
          </a:p>
          <a:p>
            <a:r>
              <a:rPr lang="es-ES" dirty="0" smtClean="0"/>
              <a:t>La necesito comprar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Or</a:t>
            </a:r>
            <a:r>
              <a:rPr lang="es-E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dirty="0" err="1" smtClean="0"/>
              <a:t>Or</a:t>
            </a:r>
            <a:r>
              <a:rPr lang="es-ES" b="1" dirty="0" smtClean="0"/>
              <a:t> </a:t>
            </a:r>
            <a:r>
              <a:rPr lang="es-ES" b="1" dirty="0" err="1" smtClean="0"/>
              <a:t>attached</a:t>
            </a:r>
            <a:r>
              <a:rPr lang="es-ES" b="1" dirty="0" smtClean="0"/>
              <a:t>  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end</a:t>
            </a:r>
            <a:r>
              <a:rPr lang="es-ES" b="1" dirty="0" smtClean="0"/>
              <a:t> of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second</a:t>
            </a:r>
            <a:r>
              <a:rPr lang="es-ES" b="1" dirty="0" smtClean="0"/>
              <a:t> </a:t>
            </a:r>
            <a:r>
              <a:rPr lang="es-ES" b="1" dirty="0" err="1" smtClean="0"/>
              <a:t>verb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Estoy diciéndolo</a:t>
            </a:r>
          </a:p>
          <a:p>
            <a:r>
              <a:rPr lang="es-ES" dirty="0" smtClean="0"/>
              <a:t>Necesito comprarla</a:t>
            </a:r>
          </a:p>
          <a:p>
            <a:endParaRPr lang="es-ES" dirty="0" smtClean="0"/>
          </a:p>
          <a:p>
            <a:r>
              <a:rPr lang="es-ES" dirty="0" err="1" smtClean="0"/>
              <a:t>Please</a:t>
            </a:r>
            <a:r>
              <a:rPr lang="es-ES" dirty="0" smtClean="0"/>
              <a:t> note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accent</a:t>
            </a:r>
            <a:r>
              <a:rPr lang="es-ES" dirty="0" smtClean="0"/>
              <a:t> </a:t>
            </a:r>
            <a:r>
              <a:rPr lang="es-ES" dirty="0" err="1" smtClean="0"/>
              <a:t>needs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added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third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syllable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progressive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a </a:t>
            </a:r>
            <a:r>
              <a:rPr lang="es-ES" dirty="0" err="1" smtClean="0"/>
              <a:t>pronoun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placed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.  (á in ando </a:t>
            </a:r>
            <a:r>
              <a:rPr lang="es-ES" dirty="0" err="1" smtClean="0"/>
              <a:t>endings</a:t>
            </a:r>
            <a:r>
              <a:rPr lang="es-ES" dirty="0" smtClean="0"/>
              <a:t>, and é in </a:t>
            </a:r>
            <a:r>
              <a:rPr lang="es-ES" dirty="0" err="1" smtClean="0"/>
              <a:t>iendo</a:t>
            </a:r>
            <a:r>
              <a:rPr lang="es-ES" dirty="0" smtClean="0"/>
              <a:t> </a:t>
            </a:r>
            <a:r>
              <a:rPr lang="es-ES" dirty="0" err="1" smtClean="0"/>
              <a:t>endings</a:t>
            </a:r>
            <a:r>
              <a:rPr lang="es-E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126</TotalTime>
  <Words>527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Pronombres de objetos directos</vt:lpstr>
      <vt:lpstr>Objetos directos</vt:lpstr>
      <vt:lpstr>Pero…</vt:lpstr>
      <vt:lpstr>Objetos Directos Humanos</vt:lpstr>
      <vt:lpstr>Pronombres de objetos directos</vt:lpstr>
      <vt:lpstr>Formas de pronombres de objetos directos</vt:lpstr>
      <vt:lpstr>Posición: 1 verbo</vt:lpstr>
      <vt:lpstr>Posición:  2 verbos</vt:lpstr>
      <vt:lpstr>Or…</vt:lpstr>
      <vt:lpstr>Práctica ¿Cómo se dice?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Pronombres de objetos directos</dc:title>
  <dc:creator>User</dc:creator>
  <cp:lastModifiedBy>Barbara Fraser</cp:lastModifiedBy>
  <cp:revision>12</cp:revision>
  <dcterms:created xsi:type="dcterms:W3CDTF">2009-12-02T18:43:12Z</dcterms:created>
  <dcterms:modified xsi:type="dcterms:W3CDTF">2011-06-15T23:45:14Z</dcterms:modified>
</cp:coreProperties>
</file>