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78" r:id="rId3"/>
    <p:sldId id="280" r:id="rId4"/>
    <p:sldId id="260" r:id="rId5"/>
    <p:sldId id="259" r:id="rId6"/>
    <p:sldId id="279" r:id="rId7"/>
    <p:sldId id="265" r:id="rId8"/>
    <p:sldId id="263" r:id="rId9"/>
    <p:sldId id="264" r:id="rId10"/>
    <p:sldId id="269" r:id="rId11"/>
    <p:sldId id="271" r:id="rId12"/>
    <p:sldId id="272" r:id="rId13"/>
    <p:sldId id="266" r:id="rId14"/>
    <p:sldId id="267" r:id="rId15"/>
    <p:sldId id="268" r:id="rId16"/>
    <p:sldId id="270" r:id="rId17"/>
    <p:sldId id="273" r:id="rId18"/>
    <p:sldId id="261" r:id="rId19"/>
    <p:sldId id="262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0871AC-25F1-7F45-A37C-9A5EAC819317}">
          <p14:sldIdLst>
            <p14:sldId id="256"/>
            <p14:sldId id="278"/>
            <p14:sldId id="280"/>
            <p14:sldId id="260"/>
            <p14:sldId id="259"/>
            <p14:sldId id="279"/>
            <p14:sldId id="265"/>
            <p14:sldId id="263"/>
            <p14:sldId id="264"/>
            <p14:sldId id="269"/>
            <p14:sldId id="271"/>
            <p14:sldId id="272"/>
            <p14:sldId id="266"/>
            <p14:sldId id="267"/>
            <p14:sldId id="268"/>
            <p14:sldId id="270"/>
            <p14:sldId id="273"/>
            <p14:sldId id="261"/>
            <p14:sldId id="262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3ADEF-1232-40E6-AA0C-2DC4E3D89003}" type="datetimeFigureOut">
              <a:rPr lang="en-GB" smtClean="0"/>
              <a:pPr/>
              <a:t>05/11/2013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E719B-CAD1-4CDF-AC07-FD62E51C143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843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concise way of giving a presentation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875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History where we have come from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03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719B-CAD1-4CDF-AC07-FD62E51C143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447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Bernie\Desktop\Globe 1.tif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19163"/>
            <a:ext cx="8458200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>
            <a:lvl1pPr>
              <a:buClr>
                <a:srgbClr val="FF6600"/>
              </a:buClr>
              <a:defRPr/>
            </a:lvl1pPr>
            <a:lvl2pPr>
              <a:buClr>
                <a:srgbClr val="FF6600"/>
              </a:buClr>
              <a:defRPr/>
            </a:lvl2pPr>
            <a:lvl3pPr>
              <a:buClr>
                <a:srgbClr val="FF6600"/>
              </a:buClr>
              <a:defRPr/>
            </a:lvl3pPr>
            <a:lvl4pPr>
              <a:buClr>
                <a:srgbClr val="FF6600"/>
              </a:buClr>
              <a:defRPr/>
            </a:lvl4pPr>
            <a:lvl5pPr>
              <a:buClr>
                <a:srgbClr val="FF6600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46856" y="10527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05/11/2013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05/11/2013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05/11/2013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05/11/2013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05/11/2013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05/11/2013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05/11/2013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05/11/2013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05/11/2013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4E21-51E1-4AAB-931E-785DA9B52B9D}" type="datetimeFigureOut">
              <a:rPr lang="en-GB" smtClean="0"/>
              <a:pPr/>
              <a:t>05/11/2013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file:///\\localhost\Users\anngoncalves\Desktop\UBC%20PPT%20Templates%20explore\graphic%20objects\theUofBC.png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file:///\\localhost\Users\anngoncalves\Desktop\UBC%20PPT%20Templates%20explore\graphic%20objects\POM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file:///\\localhost\Users\anngoncalves\Desktop\UBC%20PPT%20Templates%20explore\graphic%20objects\shiel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856" y="10527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76872"/>
            <a:ext cx="8229600" cy="384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94E21-51E1-4AAB-931E-785DA9B52B9D}" type="datetimeFigureOut">
              <a:rPr lang="en-GB" smtClean="0"/>
              <a:pPr/>
              <a:t>05/11/2013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248AB-E565-412B-9D95-9B07D6A4F3F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806450" y="-3175"/>
            <a:ext cx="1512888" cy="9144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charset="-128"/>
              </a:rPr>
              <a:t>      </a:t>
            </a:r>
          </a:p>
        </p:txBody>
      </p:sp>
      <p:grpSp>
        <p:nvGrpSpPr>
          <p:cNvPr id="8" name="Group 9"/>
          <p:cNvGrpSpPr>
            <a:grpSpLocks/>
          </p:cNvGrpSpPr>
          <p:nvPr userDrawn="1"/>
        </p:nvGrpSpPr>
        <p:grpSpPr bwMode="auto">
          <a:xfrm>
            <a:off x="0" y="-3175"/>
            <a:ext cx="9220200" cy="914400"/>
            <a:chOff x="0" y="-3175"/>
            <a:chExt cx="9220200" cy="915050"/>
          </a:xfrm>
        </p:grpSpPr>
        <p:sp>
          <p:nvSpPr>
            <p:cNvPr id="9" name="Rectangle 8"/>
            <p:cNvSpPr/>
            <p:nvPr userDrawn="1"/>
          </p:nvSpPr>
          <p:spPr>
            <a:xfrm>
              <a:off x="2365375" y="-3175"/>
              <a:ext cx="6854825" cy="915050"/>
            </a:xfrm>
            <a:prstGeom prst="rect">
              <a:avLst/>
            </a:prstGeom>
            <a:solidFill>
              <a:srgbClr val="0020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>
                  <a:solidFill>
                    <a:srgbClr val="FFFFFF"/>
                  </a:solidFill>
                  <a:ea typeface="ＭＳ Ｐゴシック" charset="-128"/>
                </a:rPr>
                <a:t>      </a:t>
              </a: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0" y="-3175"/>
              <a:ext cx="763588" cy="915050"/>
            </a:xfrm>
            <a:prstGeom prst="rect">
              <a:avLst/>
            </a:prstGeom>
            <a:solidFill>
              <a:srgbClr val="0020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>
                  <a:solidFill>
                    <a:srgbClr val="FFFFFF"/>
                  </a:solidFill>
                  <a:ea typeface="ＭＳ Ｐゴシック" charset="-128"/>
                </a:rPr>
                <a:t>      </a:t>
              </a:r>
            </a:p>
          </p:txBody>
        </p:sp>
        <p:grpSp>
          <p:nvGrpSpPr>
            <p:cNvPr id="11" name="Group 17"/>
            <p:cNvGrpSpPr>
              <a:grpSpLocks/>
            </p:cNvGrpSpPr>
            <p:nvPr userDrawn="1"/>
          </p:nvGrpSpPr>
          <p:grpSpPr bwMode="auto">
            <a:xfrm>
              <a:off x="227160" y="185588"/>
              <a:ext cx="4527213" cy="428245"/>
              <a:chOff x="227160" y="185588"/>
              <a:chExt cx="4527213" cy="428245"/>
            </a:xfrm>
          </p:grpSpPr>
          <p:pic>
            <p:nvPicPr>
              <p:cNvPr id="12" name="shield.png" descr="/Users/anngoncalves/Desktop/UBC PPT Templates explore/graphic objects/shield.png"/>
              <p:cNvPicPr>
                <a:picLocks noChangeAspect="1"/>
              </p:cNvPicPr>
              <p:nvPr userDrawn="1"/>
            </p:nvPicPr>
            <p:blipFill>
              <a:blip r:embed="rId13" r:link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160" y="185588"/>
                <a:ext cx="314707" cy="4282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OM.png" descr="/Users/anngoncalves/Desktop/UBC PPT Templates explore/graphic objects/POM.png"/>
              <p:cNvPicPr>
                <a:picLocks noChangeAspect="1"/>
              </p:cNvPicPr>
              <p:nvPr userDrawn="1"/>
            </p:nvPicPr>
            <p:blipFill>
              <a:blip r:embed="rId15" r:link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9631" y="215901"/>
                <a:ext cx="896112" cy="113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theUofBC.png" descr="/Users/anngoncalves/Desktop/UBC PPT Templates explore/graphic objects/theUofBC.png"/>
              <p:cNvPicPr>
                <a:picLocks noChangeAspect="1"/>
              </p:cNvPicPr>
              <p:nvPr userDrawn="1"/>
            </p:nvPicPr>
            <p:blipFill>
              <a:blip r:embed="rId17" r:link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8101" y="241300"/>
                <a:ext cx="2176272" cy="63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klein-dytham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683568" y="908720"/>
            <a:ext cx="8352928" cy="122907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kern="1200">
                <a:solidFill>
                  <a:srgbClr val="172F65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3900" dirty="0" smtClean="0"/>
              <a:t>A Nursing Education Scholarship </a:t>
            </a:r>
          </a:p>
          <a:p>
            <a:r>
              <a:rPr lang="en-US" sz="3900" dirty="0" err="1" smtClean="0"/>
              <a:t>Pecha</a:t>
            </a:r>
            <a:r>
              <a:rPr lang="en-US" sz="3900" dirty="0" smtClean="0"/>
              <a:t> </a:t>
            </a:r>
            <a:r>
              <a:rPr lang="en-US" sz="3900" dirty="0" err="1" smtClean="0"/>
              <a:t>Kucha</a:t>
            </a:r>
            <a:endParaRPr lang="en-US" sz="3900" dirty="0"/>
          </a:p>
        </p:txBody>
      </p:sp>
      <p:sp>
        <p:nvSpPr>
          <p:cNvPr id="11" name="TextBox 10"/>
          <p:cNvSpPr txBox="1"/>
          <p:nvPr/>
        </p:nvSpPr>
        <p:spPr>
          <a:xfrm>
            <a:off x="683568" y="5257800"/>
            <a:ext cx="732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EKM Education Forum October 16</a:t>
            </a:r>
            <a:r>
              <a:rPr lang="en-US" sz="2400" baseline="300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th</a:t>
            </a:r>
            <a:r>
              <a:rPr lang="en-US" sz="2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2013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204864"/>
            <a:ext cx="7785100" cy="2628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0">
        <p14:vortex dir="r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10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Art or Science?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132856"/>
            <a:ext cx="4064000" cy="406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3" y="908720"/>
            <a:ext cx="9361041" cy="61206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831" y="2348880"/>
            <a:ext cx="9431367" cy="295232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11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80528" y="908720"/>
            <a:ext cx="2324944" cy="85496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Science</a:t>
            </a: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908720"/>
            <a:ext cx="9289032" cy="646623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12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236296" y="980728"/>
            <a:ext cx="1907704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Art</a:t>
            </a:r>
            <a:endParaRPr lang="en-US" sz="4800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80512" cy="59492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13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908720"/>
            <a:ext cx="9289032" cy="561662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14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180528" y="836712"/>
            <a:ext cx="5940152" cy="1080120"/>
          </a:xfrm>
          <a:noFill/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Classroom Technology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80512" cy="58292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15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0152" y="836712"/>
            <a:ext cx="3379796" cy="1080120"/>
          </a:xfrm>
          <a:noFill/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Simulation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9172711" cy="496855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16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80528" y="908720"/>
            <a:ext cx="3816425" cy="1080120"/>
          </a:xfrm>
          <a:noFill/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Social Media</a:t>
            </a:r>
            <a:endParaRPr lang="en-US" b="1" dirty="0">
              <a:solidFill>
                <a:schemeClr val="tx2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17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are the barriers?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80512" cy="60852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18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052736"/>
            <a:ext cx="3888432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Finding Money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80512" cy="602128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19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48064" y="4293096"/>
            <a:ext cx="3816425" cy="1080120"/>
          </a:xfrm>
          <a:noFill/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Finding Time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90872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What is a Pecha </a:t>
            </a:r>
            <a:r>
              <a:rPr lang="en-US" dirty="0" err="1" smtClean="0"/>
              <a:t>Kucha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075240" cy="3921299"/>
          </a:xfrm>
        </p:spPr>
        <p:txBody>
          <a:bodyPr>
            <a:normAutofit/>
          </a:bodyPr>
          <a:lstStyle/>
          <a:p>
            <a:pPr>
              <a:buClr>
                <a:srgbClr val="FF6600"/>
              </a:buClr>
            </a:pPr>
            <a:r>
              <a:rPr lang="en-US" dirty="0" smtClean="0"/>
              <a:t>20 slides in 20 minutes that advance automatically!</a:t>
            </a:r>
          </a:p>
          <a:p>
            <a:pPr>
              <a:buClr>
                <a:srgbClr val="FF6600"/>
              </a:buClr>
            </a:pPr>
            <a:endParaRPr lang="en-US" dirty="0" smtClean="0"/>
          </a:p>
          <a:p>
            <a:pPr>
              <a:buClr>
                <a:srgbClr val="FF6600"/>
              </a:buClr>
            </a:pPr>
            <a:r>
              <a:rPr lang="en-US" dirty="0" smtClean="0"/>
              <a:t>Devised </a:t>
            </a:r>
            <a:r>
              <a:rPr lang="en-US" dirty="0"/>
              <a:t>by Astrid Klein and Mark </a:t>
            </a:r>
            <a:r>
              <a:rPr lang="en-US" dirty="0" err="1"/>
              <a:t>Dytham</a:t>
            </a:r>
            <a:r>
              <a:rPr lang="en-US" dirty="0"/>
              <a:t> of </a:t>
            </a:r>
            <a:r>
              <a:rPr lang="en-US" dirty="0">
                <a:hlinkClick r:id="rId3"/>
              </a:rPr>
              <a:t>Klein Dytham </a:t>
            </a:r>
            <a:r>
              <a:rPr lang="en-US" dirty="0" smtClean="0">
                <a:hlinkClick r:id="rId3"/>
              </a:rPr>
              <a:t>architecture</a:t>
            </a:r>
            <a:r>
              <a:rPr lang="en-US" dirty="0" smtClean="0"/>
              <a:t> in 2003.</a:t>
            </a:r>
          </a:p>
          <a:p>
            <a:pPr>
              <a:buClr>
                <a:srgbClr val="FF6600"/>
              </a:buClr>
            </a:pPr>
            <a:endParaRPr lang="en-US" dirty="0" smtClean="0"/>
          </a:p>
          <a:p>
            <a:pPr>
              <a:buClr>
                <a:srgbClr val="FF6600"/>
              </a:buClr>
            </a:pPr>
            <a:r>
              <a:rPr lang="en-US" dirty="0" smtClean="0"/>
              <a:t>Japanese slang for “chatterbox”</a:t>
            </a:r>
            <a:endParaRPr lang="en-US" dirty="0"/>
          </a:p>
          <a:p>
            <a:pPr>
              <a:buClr>
                <a:srgbClr val="FF6600"/>
              </a:buClr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0352" y="6381328"/>
            <a:ext cx="621432" cy="360040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2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172400" y="6381328"/>
            <a:ext cx="683568" cy="36004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5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20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496" y="1052736"/>
            <a:ext cx="777686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Nursing Education Scholarship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075240" cy="4032448"/>
          </a:xfrm>
        </p:spPr>
        <p:txBody>
          <a:bodyPr>
            <a:normAutofit/>
          </a:bodyPr>
          <a:lstStyle/>
          <a:p>
            <a:pPr>
              <a:buClr>
                <a:srgbClr val="FF6600"/>
              </a:buClr>
            </a:pPr>
            <a:r>
              <a:rPr lang="en-US" dirty="0" smtClean="0"/>
              <a:t>Is not simply educational research...</a:t>
            </a:r>
          </a:p>
          <a:p>
            <a:pPr marL="0" indent="0">
              <a:buClr>
                <a:srgbClr val="FF6600"/>
              </a:buClr>
              <a:buNone/>
            </a:pPr>
            <a:r>
              <a:rPr lang="en-US" dirty="0" smtClean="0"/>
              <a:t>     …but research IS an imperative</a:t>
            </a:r>
          </a:p>
          <a:p>
            <a:r>
              <a:rPr lang="en-US" dirty="0" smtClean="0"/>
              <a:t>Requires active dissemination</a:t>
            </a:r>
          </a:p>
          <a:p>
            <a:r>
              <a:rPr lang="en-US" dirty="0" smtClean="0"/>
              <a:t>Is important</a:t>
            </a:r>
          </a:p>
          <a:p>
            <a:r>
              <a:rPr lang="en-US" dirty="0"/>
              <a:t>Is achievable</a:t>
            </a:r>
          </a:p>
          <a:p>
            <a:r>
              <a:rPr lang="en-US" dirty="0" smtClean="0"/>
              <a:t>We can </a:t>
            </a:r>
            <a:r>
              <a:rPr lang="en-US" b="1" dirty="0" smtClean="0"/>
              <a:t>all</a:t>
            </a:r>
            <a:r>
              <a:rPr lang="en-US" dirty="0" smtClean="0"/>
              <a:t> do it</a:t>
            </a:r>
            <a:endParaRPr lang="en-US" dirty="0"/>
          </a:p>
          <a:p>
            <a:pPr>
              <a:buClr>
                <a:srgbClr val="FF6600"/>
              </a:buClr>
            </a:pPr>
            <a:endParaRPr lang="en-US" dirty="0"/>
          </a:p>
          <a:p>
            <a:pPr>
              <a:buClr>
                <a:srgbClr val="FF6600"/>
              </a:buClr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3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777686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is Nursing Education Scholarship Important?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8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7018"/>
            <a:ext cx="9144000" cy="596111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4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3779" y="908720"/>
            <a:ext cx="5184576" cy="108012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Nursing Education</a:t>
            </a:r>
            <a:endParaRPr lang="en-US" b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5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the purpose of higher education for nurses?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6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6024" y="908720"/>
            <a:ext cx="8676456" cy="1224136"/>
          </a:xfrm>
        </p:spPr>
        <p:txBody>
          <a:bodyPr>
            <a:normAutofit/>
          </a:bodyPr>
          <a:lstStyle/>
          <a:p>
            <a:r>
              <a:rPr lang="en-US" dirty="0" smtClean="0"/>
              <a:t>We want our students to be able to:</a:t>
            </a:r>
            <a:endParaRPr lang="en-US" dirty="0"/>
          </a:p>
        </p:txBody>
      </p:sp>
      <p:sp>
        <p:nvSpPr>
          <p:cNvPr id="11" name="Vertical Text Placeholder 2"/>
          <p:cNvSpPr txBox="1">
            <a:spLocks/>
          </p:cNvSpPr>
          <p:nvPr/>
        </p:nvSpPr>
        <p:spPr>
          <a:xfrm rot="20382761">
            <a:off x="2526176" y="2385832"/>
            <a:ext cx="3960440" cy="3860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care competently</a:t>
            </a:r>
          </a:p>
          <a:p>
            <a:r>
              <a:rPr lang="en-US" dirty="0" smtClean="0"/>
              <a:t>solve complex ill-defined problems</a:t>
            </a:r>
          </a:p>
          <a:p>
            <a:r>
              <a:rPr lang="en-US" dirty="0" smtClean="0"/>
              <a:t>be leaders</a:t>
            </a:r>
          </a:p>
          <a:p>
            <a:r>
              <a:rPr lang="en-US" dirty="0" smtClean="0"/>
              <a:t>be creative</a:t>
            </a:r>
          </a:p>
          <a:p>
            <a:r>
              <a:rPr lang="en-US" dirty="0"/>
              <a:t>t</a:t>
            </a:r>
            <a:r>
              <a:rPr lang="en-US" dirty="0" smtClean="0"/>
              <a:t>hink differently!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7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856"/>
            <a:ext cx="9144000" cy="60009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7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28184" y="1052736"/>
            <a:ext cx="3091764" cy="1080120"/>
          </a:xfrm>
          <a:noFill/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Theory</a:t>
            </a:r>
            <a:endParaRPr lang="en-US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2" y="1052736"/>
            <a:ext cx="9144992" cy="57763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8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Education is easy – in theory!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-180528" y="6497960"/>
            <a:ext cx="9577064" cy="360040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84368" y="6401221"/>
            <a:ext cx="432048" cy="412155"/>
          </a:xfrm>
        </p:spPr>
        <p:txBody>
          <a:bodyPr/>
          <a:lstStyle/>
          <a:p>
            <a:fld id="{1EC248AB-E565-412B-9D95-9B07D6A4F3F3}" type="slidenum">
              <a:rPr lang="en-GB" smtClean="0">
                <a:solidFill>
                  <a:schemeClr val="accent6"/>
                </a:solidFill>
                <a:latin typeface="Arial Black" pitchFamily="34" charset="0"/>
              </a:rPr>
              <a:pPr/>
              <a:t>9</a:t>
            </a:fld>
            <a:endParaRPr lang="en-GB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028384" y="6401221"/>
            <a:ext cx="792088" cy="41215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accent6"/>
                </a:solidFill>
                <a:latin typeface="Arial Black" pitchFamily="34" charset="0"/>
              </a:rPr>
              <a:t>o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f 20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5496" y="6741368"/>
            <a:ext cx="8712968" cy="0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556792"/>
            <a:ext cx="4114800" cy="4406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0">
        <p:dissolve/>
      </p:transition>
    </mc:Choice>
    <mc:Fallback xmlns="">
      <p:transition spd="slow" advClick="0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</TotalTime>
  <Words>208</Words>
  <Application>Microsoft Office PowerPoint</Application>
  <PresentationFormat>On-screen Show (4:3)</PresentationFormat>
  <Paragraphs>81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What is a Pecha Kucha?</vt:lpstr>
      <vt:lpstr>Why is Nursing Education Scholarship Important?</vt:lpstr>
      <vt:lpstr>Nursing Education</vt:lpstr>
      <vt:lpstr>What is the purpose of higher education for nurses?</vt:lpstr>
      <vt:lpstr>We want our students to be able to:</vt:lpstr>
      <vt:lpstr>Theory</vt:lpstr>
      <vt:lpstr>Education is easy – in theory!</vt:lpstr>
      <vt:lpstr>PowerPoint Presentation</vt:lpstr>
      <vt:lpstr>Art or Science?</vt:lpstr>
      <vt:lpstr>Science</vt:lpstr>
      <vt:lpstr>Art</vt:lpstr>
      <vt:lpstr>PowerPoint Presentation</vt:lpstr>
      <vt:lpstr>Classroom Technology</vt:lpstr>
      <vt:lpstr>Simulation</vt:lpstr>
      <vt:lpstr>Social Media</vt:lpstr>
      <vt:lpstr>What are the barriers?</vt:lpstr>
      <vt:lpstr>Finding Money</vt:lpstr>
      <vt:lpstr>Finding Time</vt:lpstr>
      <vt:lpstr>Nursing Education Scholarship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Bernie Garrett</dc:creator>
  <cp:lastModifiedBy>Bernie Garrett</cp:lastModifiedBy>
  <cp:revision>68</cp:revision>
  <dcterms:created xsi:type="dcterms:W3CDTF">2010-06-24T14:41:07Z</dcterms:created>
  <dcterms:modified xsi:type="dcterms:W3CDTF">2013-11-05T22:36:09Z</dcterms:modified>
</cp:coreProperties>
</file>