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0" r:id="rId4"/>
    <p:sldId id="257" r:id="rId5"/>
    <p:sldId id="258" r:id="rId6"/>
    <p:sldId id="264" r:id="rId7"/>
    <p:sldId id="261" r:id="rId8"/>
    <p:sldId id="259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4" autoAdjust="0"/>
    <p:restoredTop sz="79533" autoAdjust="0"/>
  </p:normalViewPr>
  <p:slideViewPr>
    <p:cSldViewPr snapToGrid="0">
      <p:cViewPr varScale="1">
        <p:scale>
          <a:sx n="59" d="100"/>
          <a:sy n="59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09BA5-702C-4897-8F34-1B1F4461325A}" type="datetimeFigureOut">
              <a:rPr lang="en-CA" smtClean="0"/>
              <a:t>2016-03-07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2C51E-386B-418D-A3D8-BFB9348DC5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43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635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Engage</a:t>
            </a:r>
            <a:r>
              <a:rPr lang="en-CA" baseline="0" dirty="0" smtClean="0"/>
              <a:t> in quick conversation concerning the answers to the survey questions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Do we have similar results? How do you think students results would differ? </a:t>
            </a:r>
          </a:p>
          <a:p>
            <a:pPr marL="171450" indent="-171450"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28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Why did you choose this topic for your inquiry project?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Previous knowledge and interest 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Concern for my own health and the health of my students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Worry that I am ‘swimming upstream’ with the ever increasing push for technology in the classroom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Wanting to find ways to balance the educational approach and have evidence to support my beliefs</a:t>
            </a:r>
          </a:p>
          <a:p>
            <a:pPr marL="171450" lvl="0" indent="-171450">
              <a:buFontTx/>
              <a:buChar char="-"/>
            </a:pPr>
            <a:r>
              <a:rPr lang="en-CA" baseline="0" dirty="0" smtClean="0"/>
              <a:t>My approach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Previous knowledge, finding evidence to back up my knowledge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Started with scientific component (effects of radiation on a cellular level)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Very complex and difficult to transfer knowledge to others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Branched off to the social and basic cognitive effects, more applicable to educational setting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Canadian and international regulations surrounding exposure to EMF</a:t>
            </a:r>
          </a:p>
          <a:p>
            <a:pPr marL="628650" lvl="1" indent="-171450">
              <a:buFontTx/>
              <a:buChar char="-"/>
            </a:pPr>
            <a:r>
              <a:rPr lang="en-CA" baseline="0" dirty="0" smtClean="0"/>
              <a:t>BC specific and Ministry of education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Read a variety of studies</a:t>
            </a:r>
            <a:r>
              <a:rPr lang="en-CA" baseline="0" dirty="0" smtClean="0"/>
              <a:t> all with varying results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469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dirty="0" smtClean="0"/>
              <a:t>From</a:t>
            </a:r>
            <a:r>
              <a:rPr lang="en-CA" baseline="0" dirty="0" smtClean="0"/>
              <a:t> my research so far, here is a list of basic pros and cons.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Becoming aware of my biases – need to examine both sides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Studies demonstrate a wide variety of results – validity?</a:t>
            </a:r>
          </a:p>
          <a:p>
            <a:pPr marL="171450" indent="-171450">
              <a:buFontTx/>
              <a:buChar char="-"/>
            </a:pPr>
            <a:endParaRPr lang="en-CA" baseline="0" dirty="0" smtClean="0"/>
          </a:p>
          <a:p>
            <a:pPr marL="171450" indent="-171450">
              <a:buFontTx/>
              <a:buChar char="-"/>
            </a:pPr>
            <a:endParaRPr lang="en-CA" baseline="0" dirty="0" smtClean="0"/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5066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Does not include any specific guidelines for children and</a:t>
            </a:r>
            <a:r>
              <a:rPr lang="en-CA" baseline="0" dirty="0" smtClean="0"/>
              <a:t> vulnerable people (pregnant or elderly)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867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baseline="0" dirty="0" smtClean="0"/>
              <a:t>Conduct a technology survey in your class to develop awareness of their usage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Teach responsible technology use (don’t sleep with devices, not using them two hours before bed, communicating outside of devices)</a:t>
            </a:r>
          </a:p>
          <a:p>
            <a:pPr marL="171450" indent="-171450">
              <a:buFontTx/>
              <a:buChar char="-"/>
            </a:pPr>
            <a:r>
              <a:rPr lang="en-CA" baseline="0" dirty="0" smtClean="0"/>
              <a:t>Chris Rowan: local BC pediatric occupational therapist, offers workshops for teachers, parents and students on how to unplug from devices and manage technology use responsibly</a:t>
            </a: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259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Topics I have not had chance to research</a:t>
            </a:r>
            <a:r>
              <a:rPr lang="en-CA" baseline="0" dirty="0" smtClean="0"/>
              <a:t> the following topics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2C51E-386B-418D-A3D8-BFB9348DC53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32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800" dirty="0" smtClean="0"/>
              <a:t>Technology in the Classroom: Friend or Foe?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2371" y="9948252"/>
            <a:ext cx="1751141" cy="155662"/>
          </a:xfrm>
        </p:spPr>
        <p:txBody>
          <a:bodyPr>
            <a:normAutofit fontScale="25000" lnSpcReduction="20000"/>
          </a:bodyPr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3074" name="Picture 2" descr="https://berlinlcalling.files.wordpress.com/2012/05/friend_or_f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47" y="3631592"/>
            <a:ext cx="2516479" cy="14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9839" y="5061857"/>
            <a:ext cx="302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Tessa Higney – March 7,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680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4789"/>
            <a:ext cx="9601196" cy="1303867"/>
          </a:xfrm>
        </p:spPr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79914"/>
            <a:ext cx="9601196" cy="373924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Health, S. C. (2015). </a:t>
            </a:r>
            <a:r>
              <a:rPr lang="en-CA" i="1" dirty="0"/>
              <a:t>Radiofrequency electromagnetic radiation and the health of </a:t>
            </a:r>
            <a:r>
              <a:rPr lang="en-CA" i="1" dirty="0" err="1"/>
              <a:t>canadians</a:t>
            </a:r>
            <a:r>
              <a:rPr lang="en-CA" dirty="0"/>
              <a:t> Canada. Parliament. House of Commons.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http</a:t>
            </a:r>
            <a:r>
              <a:rPr lang="en-CA" dirty="0">
                <a:solidFill>
                  <a:schemeClr val="tx1"/>
                </a:solidFill>
              </a:rPr>
              <a:t>://publications.gc.ca/collections/collection_2015/parl/xc62-1/XC62-1-1-412-13-eng.pdf</a:t>
            </a:r>
          </a:p>
          <a:p>
            <a:r>
              <a:rPr lang="en-CA" dirty="0" smtClean="0"/>
              <a:t>Lin</a:t>
            </a:r>
            <a:r>
              <a:rPr lang="en-CA" dirty="0"/>
              <a:t>, J. C. “Effect of Cell-Phone Radiation Exposure on Cognitive Function in Humans.” </a:t>
            </a:r>
            <a:r>
              <a:rPr lang="en-CA" i="1" dirty="0"/>
              <a:t>IEEE Antennas and Propagation Magazine</a:t>
            </a:r>
            <a:r>
              <a:rPr lang="en-CA" dirty="0"/>
              <a:t> 45, no. 6 (December 2003): 146–47. doi:10.1109/MAP.2003.1282190.</a:t>
            </a:r>
          </a:p>
          <a:p>
            <a:r>
              <a:rPr lang="en-CA" dirty="0" err="1"/>
              <a:t>Uhls</a:t>
            </a:r>
            <a:r>
              <a:rPr lang="en-CA" dirty="0"/>
              <a:t>, </a:t>
            </a:r>
            <a:r>
              <a:rPr lang="en-CA" dirty="0" err="1"/>
              <a:t>Yalda</a:t>
            </a:r>
            <a:r>
              <a:rPr lang="en-CA" dirty="0"/>
              <a:t> T., Minas </a:t>
            </a:r>
            <a:r>
              <a:rPr lang="en-CA" dirty="0" err="1"/>
              <a:t>Michikyan</a:t>
            </a:r>
            <a:r>
              <a:rPr lang="en-CA" dirty="0"/>
              <a:t>, Jordan Morris, Debra Garcia, Gary W. Small, Eleni </a:t>
            </a:r>
            <a:r>
              <a:rPr lang="en-CA" dirty="0" err="1"/>
              <a:t>Zgourou</a:t>
            </a:r>
            <a:r>
              <a:rPr lang="en-CA" dirty="0"/>
              <a:t>, and Patricia M. Greenfield. “Five Days at Outdoor Education Camp without Screens Improves Preteen Skills with Nonverbal Emotion Cues.” </a:t>
            </a:r>
            <a:r>
              <a:rPr lang="en-CA" i="1" dirty="0"/>
              <a:t>Computers in Human Behavior</a:t>
            </a:r>
            <a:r>
              <a:rPr lang="en-CA" dirty="0"/>
              <a:t> 39 (October 2014): 387–92. doi:10.1016/j.chb.2014.05.036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36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Government of Canada, Health Canada. “It’s Your Health - Safety of Wi-Fi Equipment.” Publication, October 4, 2011. http://www.hc-sc.gc.ca/hl-vs/iyh-vsv/prod/wifi-eng.php.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45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Perspective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Complete survey </a:t>
            </a:r>
            <a:br>
              <a:rPr lang="en-CA" u="sng" dirty="0" smtClean="0"/>
            </a:br>
            <a:endParaRPr lang="en-CA" u="sng" dirty="0" smtClean="0"/>
          </a:p>
          <a:p>
            <a:r>
              <a:rPr lang="en-CA" dirty="0" smtClean="0"/>
              <a:t>How is your life impacted by technology?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Should we as educators be concerned with</a:t>
            </a:r>
            <a:br>
              <a:rPr lang="en-CA" dirty="0" smtClean="0"/>
            </a:br>
            <a:r>
              <a:rPr lang="en-CA" dirty="0" smtClean="0"/>
              <a:t>the increasing demand to ‘teach with tech?’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75" y="3057071"/>
            <a:ext cx="3484322" cy="23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9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Inquiry 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Personal concern for physical, mental and social health of students</a:t>
            </a:r>
          </a:p>
          <a:p>
            <a:r>
              <a:rPr lang="en-CA" dirty="0" smtClean="0"/>
              <a:t>Concern for health and well-being of teachers</a:t>
            </a:r>
          </a:p>
          <a:p>
            <a:r>
              <a:rPr lang="en-CA" dirty="0" smtClean="0"/>
              <a:t>What does ‘science’ say?</a:t>
            </a:r>
          </a:p>
          <a:p>
            <a:r>
              <a:rPr lang="en-CA" dirty="0" smtClean="0"/>
              <a:t>Going against mainstream beliefs?</a:t>
            </a:r>
          </a:p>
          <a:p>
            <a:r>
              <a:rPr lang="en-CA" dirty="0" smtClean="0"/>
              <a:t>What can we do as teachers?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29" y="3291164"/>
            <a:ext cx="1725168" cy="2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b="1" dirty="0"/>
              <a:t>Ionizing radiation </a:t>
            </a:r>
            <a:r>
              <a:rPr lang="en-CA" dirty="0"/>
              <a:t>has high energy X-rays and gamma rays and possesses enough energy to break molecular bonds and remove electrons from atoms or molecules creating charged atoms know as ions.</a:t>
            </a:r>
            <a:endParaRPr lang="en-CA" sz="1800" dirty="0"/>
          </a:p>
          <a:p>
            <a:pPr lvl="1"/>
            <a:r>
              <a:rPr lang="en-CA" b="1" dirty="0"/>
              <a:t>Non-ionizing radiation </a:t>
            </a:r>
            <a:r>
              <a:rPr lang="en-CA" dirty="0"/>
              <a:t>(the kind that cell phones and baby monitors emit) has a much lower energy radiation and is not known to break that electron bonds of a molecule but does however have enough energy to heat a molecule and vibrate the atom</a:t>
            </a:r>
            <a:r>
              <a:rPr lang="en-CA" dirty="0" smtClean="0"/>
              <a:t>.</a:t>
            </a:r>
          </a:p>
          <a:p>
            <a:pPr lvl="1"/>
            <a:endParaRPr lang="en-CA" sz="1800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486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Pros and Cons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Positives	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Some studies suggest increase simple reaction time and choice reaction time (</a:t>
            </a:r>
            <a:r>
              <a:rPr lang="en-CA" dirty="0" err="1" smtClean="0"/>
              <a:t>Koivisto</a:t>
            </a:r>
            <a:r>
              <a:rPr lang="en-CA" dirty="0" smtClean="0"/>
              <a:t>)</a:t>
            </a:r>
          </a:p>
          <a:p>
            <a:r>
              <a:rPr lang="en-CA" dirty="0" smtClean="0"/>
              <a:t>Prepares students for the demand of technology in ‘real world’</a:t>
            </a:r>
          </a:p>
          <a:p>
            <a:r>
              <a:rPr lang="en-CA" dirty="0" smtClean="0"/>
              <a:t>Multi-modal approach to learning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Negatives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Lacking development of communication skills (</a:t>
            </a:r>
            <a:r>
              <a:rPr lang="en-CA" dirty="0" err="1" smtClean="0"/>
              <a:t>Giedd</a:t>
            </a:r>
            <a:r>
              <a:rPr lang="en-CA" dirty="0" smtClean="0"/>
              <a:t>)</a:t>
            </a:r>
          </a:p>
          <a:p>
            <a:r>
              <a:rPr lang="en-CA" dirty="0" smtClean="0"/>
              <a:t>Categorized as possible carcinogen (category 2B)</a:t>
            </a:r>
          </a:p>
          <a:p>
            <a:r>
              <a:rPr lang="en-CA" dirty="0" smtClean="0"/>
              <a:t>Suggested correlation to cancer, fertility rates and autism (Standing Committee on Health)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305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one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796" y="0"/>
            <a:ext cx="13048796" cy="73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6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98461"/>
            <a:ext cx="9601196" cy="1303867"/>
          </a:xfrm>
        </p:spPr>
        <p:txBody>
          <a:bodyPr/>
          <a:lstStyle/>
          <a:p>
            <a:pPr algn="l"/>
            <a:r>
              <a:rPr lang="en-CA" dirty="0" smtClean="0"/>
              <a:t>BC Standards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Safety Code 6 (2015)</a:t>
            </a:r>
          </a:p>
          <a:p>
            <a:pPr lvl="1"/>
            <a:r>
              <a:rPr lang="en-CA" dirty="0" smtClean="0"/>
              <a:t>‘Limits of Human Exposure to Radiofrequency Electromagnetic Energy…’</a:t>
            </a:r>
          </a:p>
          <a:p>
            <a:r>
              <a:rPr lang="en-CA" dirty="0" smtClean="0"/>
              <a:t>Several cases of EHS (</a:t>
            </a:r>
            <a:r>
              <a:rPr lang="en-CA" dirty="0" err="1" smtClean="0"/>
              <a:t>electrohypersensitivity</a:t>
            </a:r>
            <a:r>
              <a:rPr lang="en-CA" dirty="0" smtClean="0"/>
              <a:t>) in BC schools</a:t>
            </a:r>
            <a:endParaRPr lang="en-CA" dirty="0"/>
          </a:p>
          <a:p>
            <a:r>
              <a:rPr lang="en-CA" dirty="0" err="1" smtClean="0"/>
              <a:t>Winlaw</a:t>
            </a:r>
            <a:r>
              <a:rPr lang="en-CA" dirty="0" smtClean="0"/>
              <a:t> Elementary school parents petition to have </a:t>
            </a:r>
            <a:r>
              <a:rPr lang="en-CA" dirty="0" err="1" smtClean="0"/>
              <a:t>Wi-fi</a:t>
            </a:r>
            <a:r>
              <a:rPr lang="en-CA" dirty="0" smtClean="0"/>
              <a:t> turned off (Nelson Star)</a:t>
            </a:r>
          </a:p>
          <a:p>
            <a:r>
              <a:rPr lang="en-CA" dirty="0" smtClean="0"/>
              <a:t>No acknowledgement from the BC Ministry of Education (BC’s Educational Plan)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8116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Classroom Practice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BC Hydro EMR testing kits</a:t>
            </a:r>
          </a:p>
          <a:p>
            <a:r>
              <a:rPr lang="en-CA" dirty="0" smtClean="0"/>
              <a:t>Chris Rowan’s ‘</a:t>
            </a:r>
            <a:r>
              <a:rPr lang="en-CA" dirty="0" err="1" smtClean="0"/>
              <a:t>Zone’In</a:t>
            </a:r>
            <a:r>
              <a:rPr lang="en-CA" dirty="0" smtClean="0"/>
              <a:t>’ and ‘Unplug Don’t Drug’ (Sechelt, BC)</a:t>
            </a:r>
          </a:p>
          <a:p>
            <a:r>
              <a:rPr lang="en-CA" dirty="0" smtClean="0"/>
              <a:t>C4ST (Canadians for Safe Technology)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57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 be continued…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Why is there such a push to incorporate technology into the classroom? $$$</a:t>
            </a:r>
          </a:p>
          <a:p>
            <a:r>
              <a:rPr lang="en-CA" dirty="0" smtClean="0"/>
              <a:t>How are other countries approaching this technology surge</a:t>
            </a:r>
            <a:r>
              <a:rPr lang="en-CA" dirty="0" smtClean="0"/>
              <a:t>?</a:t>
            </a:r>
          </a:p>
          <a:p>
            <a:r>
              <a:rPr lang="en-CA" dirty="0" smtClean="0"/>
              <a:t>Following up with research surrounding upcoming studies (physiological and biological effects)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9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670</TotalTime>
  <Words>782</Words>
  <Application>Microsoft Office PowerPoint</Application>
  <PresentationFormat>Widescreen</PresentationFormat>
  <Paragraphs>79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Technology in the Classroom: Friend or Foe?</vt:lpstr>
      <vt:lpstr>Your Perspective</vt:lpstr>
      <vt:lpstr>My Inquiry Process </vt:lpstr>
      <vt:lpstr>The Science</vt:lpstr>
      <vt:lpstr>The Pros and Cons</vt:lpstr>
      <vt:lpstr>PowerPoint Presentation</vt:lpstr>
      <vt:lpstr>BC Standards </vt:lpstr>
      <vt:lpstr>In Classroom Practice</vt:lpstr>
      <vt:lpstr>To be continued… </vt:lpstr>
      <vt:lpstr>References</vt:lpstr>
      <vt:lpstr>References cont’d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the Classroom: friend or foe?</dc:title>
  <dc:creator>Tessa Higney</dc:creator>
  <cp:lastModifiedBy>Tessa Higney</cp:lastModifiedBy>
  <cp:revision>21</cp:revision>
  <dcterms:created xsi:type="dcterms:W3CDTF">2016-03-06T20:40:36Z</dcterms:created>
  <dcterms:modified xsi:type="dcterms:W3CDTF">2016-03-07T18:21:28Z</dcterms:modified>
</cp:coreProperties>
</file>