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DCD-2F0A-4A47-8153-40F2D4E9ABB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AB0-781F-704E-B82C-D6B3A1DB5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DCD-2F0A-4A47-8153-40F2D4E9ABB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AB0-781F-704E-B82C-D6B3A1DB5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DCD-2F0A-4A47-8153-40F2D4E9ABB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AB0-781F-704E-B82C-D6B3A1DB5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DCD-2F0A-4A47-8153-40F2D4E9ABB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AB0-781F-704E-B82C-D6B3A1DB5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DCD-2F0A-4A47-8153-40F2D4E9ABB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AB0-781F-704E-B82C-D6B3A1DB5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DCD-2F0A-4A47-8153-40F2D4E9ABB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AB0-781F-704E-B82C-D6B3A1DB5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DCD-2F0A-4A47-8153-40F2D4E9ABB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AB0-781F-704E-B82C-D6B3A1DB5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DCD-2F0A-4A47-8153-40F2D4E9ABB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AB0-781F-704E-B82C-D6B3A1DB5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DCD-2F0A-4A47-8153-40F2D4E9ABB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AB0-781F-704E-B82C-D6B3A1DB5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DCD-2F0A-4A47-8153-40F2D4E9ABB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AB0-781F-704E-B82C-D6B3A1DB5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7DCD-2F0A-4A47-8153-40F2D4E9ABB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76AB0-781F-704E-B82C-D6B3A1DB5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67DCD-2F0A-4A47-8153-40F2D4E9ABB7}" type="datetimeFigureOut">
              <a:rPr lang="en-US" smtClean="0"/>
              <a:pPr/>
              <a:t>3/2/14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76AB0-781F-704E-B82C-D6B3A1DB57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2908300"/>
            <a:ext cx="9144000" cy="3949700"/>
          </a:xfrm>
          <a:prstGeom prst="rect">
            <a:avLst/>
          </a:prstGeom>
          <a:gradFill flip="none" rotWithShape="1">
            <a:gsLst>
              <a:gs pos="55000">
                <a:srgbClr val="CCFFCC"/>
              </a:gs>
              <a:gs pos="100000">
                <a:srgbClr val="000000"/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14027" y="4885670"/>
            <a:ext cx="862778" cy="931370"/>
            <a:chOff x="1143000" y="1200150"/>
            <a:chExt cx="1765300" cy="2559050"/>
          </a:xfrm>
        </p:grpSpPr>
        <p:sp>
          <p:nvSpPr>
            <p:cNvPr id="4" name="Can 3"/>
            <p:cNvSpPr/>
            <p:nvPr/>
          </p:nvSpPr>
          <p:spPr>
            <a:xfrm>
              <a:off x="1143000" y="3187700"/>
              <a:ext cx="1765300" cy="571500"/>
            </a:xfrm>
            <a:prstGeom prst="ca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>
              <a:off x="1765300" y="2362200"/>
              <a:ext cx="469900" cy="889000"/>
            </a:xfrm>
            <a:prstGeom prst="ca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apezoid 4"/>
            <p:cNvSpPr/>
            <p:nvPr/>
          </p:nvSpPr>
          <p:spPr>
            <a:xfrm>
              <a:off x="1143000" y="1200150"/>
              <a:ext cx="1689100" cy="1568450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42255" y="4885670"/>
            <a:ext cx="862778" cy="931370"/>
            <a:chOff x="1143000" y="1200150"/>
            <a:chExt cx="1765300" cy="2559050"/>
          </a:xfrm>
        </p:grpSpPr>
        <p:sp>
          <p:nvSpPr>
            <p:cNvPr id="9" name="Can 8"/>
            <p:cNvSpPr/>
            <p:nvPr/>
          </p:nvSpPr>
          <p:spPr>
            <a:xfrm>
              <a:off x="1143000" y="3187700"/>
              <a:ext cx="1765300" cy="571500"/>
            </a:xfrm>
            <a:prstGeom prst="ca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1765300" y="2362200"/>
              <a:ext cx="469900" cy="889000"/>
            </a:xfrm>
            <a:prstGeom prst="ca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/>
            <p:cNvSpPr/>
            <p:nvPr/>
          </p:nvSpPr>
          <p:spPr>
            <a:xfrm>
              <a:off x="1143000" y="1200150"/>
              <a:ext cx="1689100" cy="1568450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9055" y="4885670"/>
            <a:ext cx="862778" cy="931370"/>
            <a:chOff x="1143000" y="1200150"/>
            <a:chExt cx="1765300" cy="2559050"/>
          </a:xfrm>
        </p:grpSpPr>
        <p:sp>
          <p:nvSpPr>
            <p:cNvPr id="13" name="Can 12"/>
            <p:cNvSpPr/>
            <p:nvPr/>
          </p:nvSpPr>
          <p:spPr>
            <a:xfrm>
              <a:off x="1143000" y="3187700"/>
              <a:ext cx="1765300" cy="571500"/>
            </a:xfrm>
            <a:prstGeom prst="ca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>
              <a:off x="1765300" y="2362200"/>
              <a:ext cx="469900" cy="889000"/>
            </a:xfrm>
            <a:prstGeom prst="ca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apezoid 14"/>
            <p:cNvSpPr/>
            <p:nvPr/>
          </p:nvSpPr>
          <p:spPr>
            <a:xfrm>
              <a:off x="1143000" y="1200150"/>
              <a:ext cx="1689100" cy="1568450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44055" y="4885670"/>
            <a:ext cx="862778" cy="931370"/>
            <a:chOff x="1143000" y="1200150"/>
            <a:chExt cx="1765300" cy="2559050"/>
          </a:xfrm>
        </p:grpSpPr>
        <p:sp>
          <p:nvSpPr>
            <p:cNvPr id="17" name="Can 16"/>
            <p:cNvSpPr/>
            <p:nvPr/>
          </p:nvSpPr>
          <p:spPr>
            <a:xfrm>
              <a:off x="1143000" y="3187700"/>
              <a:ext cx="1765300" cy="571500"/>
            </a:xfrm>
            <a:prstGeom prst="ca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an 17"/>
            <p:cNvSpPr/>
            <p:nvPr/>
          </p:nvSpPr>
          <p:spPr>
            <a:xfrm>
              <a:off x="1765300" y="2362200"/>
              <a:ext cx="469900" cy="889000"/>
            </a:xfrm>
            <a:prstGeom prst="can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/>
            <p:cNvSpPr/>
            <p:nvPr/>
          </p:nvSpPr>
          <p:spPr>
            <a:xfrm>
              <a:off x="1143000" y="1200150"/>
              <a:ext cx="1689100" cy="1568450"/>
            </a:xfrm>
            <a:prstGeom prst="trapezoi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639563" y="3781058"/>
            <a:ext cx="4875573" cy="746483"/>
            <a:chOff x="966427" y="3590270"/>
            <a:chExt cx="6297806" cy="931370"/>
          </a:xfrm>
        </p:grpSpPr>
        <p:grpSp>
          <p:nvGrpSpPr>
            <p:cNvPr id="20" name="Group 19"/>
            <p:cNvGrpSpPr/>
            <p:nvPr/>
          </p:nvGrpSpPr>
          <p:grpSpPr>
            <a:xfrm>
              <a:off x="966427" y="3590270"/>
              <a:ext cx="862778" cy="931370"/>
              <a:chOff x="1143000" y="1200150"/>
              <a:chExt cx="1765300" cy="2559050"/>
            </a:xfrm>
          </p:grpSpPr>
          <p:sp>
            <p:nvSpPr>
              <p:cNvPr id="21" name="Can 20"/>
              <p:cNvSpPr/>
              <p:nvPr/>
            </p:nvSpPr>
            <p:spPr>
              <a:xfrm>
                <a:off x="1143000" y="3187700"/>
                <a:ext cx="1765300" cy="5715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an 21"/>
              <p:cNvSpPr/>
              <p:nvPr/>
            </p:nvSpPr>
            <p:spPr>
              <a:xfrm>
                <a:off x="1765300" y="2362200"/>
                <a:ext cx="469900" cy="8890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rapezoid 22"/>
              <p:cNvSpPr/>
              <p:nvPr/>
            </p:nvSpPr>
            <p:spPr>
              <a:xfrm>
                <a:off x="1143000" y="1200150"/>
                <a:ext cx="1689100" cy="1568450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794655" y="3590270"/>
              <a:ext cx="862778" cy="931370"/>
              <a:chOff x="1143000" y="1200150"/>
              <a:chExt cx="1765300" cy="2559050"/>
            </a:xfrm>
          </p:grpSpPr>
          <p:sp>
            <p:nvSpPr>
              <p:cNvPr id="25" name="Can 24"/>
              <p:cNvSpPr/>
              <p:nvPr/>
            </p:nvSpPr>
            <p:spPr>
              <a:xfrm>
                <a:off x="1143000" y="3187700"/>
                <a:ext cx="1765300" cy="5715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an 25"/>
              <p:cNvSpPr/>
              <p:nvPr/>
            </p:nvSpPr>
            <p:spPr>
              <a:xfrm>
                <a:off x="1765300" y="2362200"/>
                <a:ext cx="469900" cy="8890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rapezoid 26"/>
              <p:cNvSpPr/>
              <p:nvPr/>
            </p:nvSpPr>
            <p:spPr>
              <a:xfrm>
                <a:off x="1143000" y="1200150"/>
                <a:ext cx="1689100" cy="1568450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401455" y="3590270"/>
              <a:ext cx="862778" cy="931370"/>
              <a:chOff x="1143000" y="1200150"/>
              <a:chExt cx="1765300" cy="2559050"/>
            </a:xfrm>
          </p:grpSpPr>
          <p:sp>
            <p:nvSpPr>
              <p:cNvPr id="29" name="Can 28"/>
              <p:cNvSpPr/>
              <p:nvPr/>
            </p:nvSpPr>
            <p:spPr>
              <a:xfrm>
                <a:off x="1143000" y="3187700"/>
                <a:ext cx="1765300" cy="5715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an 29"/>
              <p:cNvSpPr/>
              <p:nvPr/>
            </p:nvSpPr>
            <p:spPr>
              <a:xfrm>
                <a:off x="1765300" y="2362200"/>
                <a:ext cx="469900" cy="8890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rapezoid 30"/>
              <p:cNvSpPr/>
              <p:nvPr/>
            </p:nvSpPr>
            <p:spPr>
              <a:xfrm>
                <a:off x="1143000" y="1200150"/>
                <a:ext cx="1689100" cy="1568450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496455" y="3590270"/>
              <a:ext cx="862778" cy="931370"/>
              <a:chOff x="1143000" y="1200150"/>
              <a:chExt cx="1765300" cy="2559050"/>
            </a:xfrm>
          </p:grpSpPr>
          <p:sp>
            <p:nvSpPr>
              <p:cNvPr id="33" name="Can 32"/>
              <p:cNvSpPr/>
              <p:nvPr/>
            </p:nvSpPr>
            <p:spPr>
              <a:xfrm>
                <a:off x="1143000" y="3187700"/>
                <a:ext cx="1765300" cy="5715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Can 33"/>
              <p:cNvSpPr/>
              <p:nvPr/>
            </p:nvSpPr>
            <p:spPr>
              <a:xfrm>
                <a:off x="1765300" y="2362200"/>
                <a:ext cx="469900" cy="8890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rapezoid 34"/>
              <p:cNvSpPr/>
              <p:nvPr/>
            </p:nvSpPr>
            <p:spPr>
              <a:xfrm>
                <a:off x="1143000" y="1200150"/>
                <a:ext cx="1689100" cy="1568450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2504105" y="3139112"/>
            <a:ext cx="3605537" cy="579775"/>
            <a:chOff x="966427" y="3590270"/>
            <a:chExt cx="6297806" cy="931370"/>
          </a:xfrm>
        </p:grpSpPr>
        <p:grpSp>
          <p:nvGrpSpPr>
            <p:cNvPr id="38" name="Group 19"/>
            <p:cNvGrpSpPr/>
            <p:nvPr/>
          </p:nvGrpSpPr>
          <p:grpSpPr>
            <a:xfrm>
              <a:off x="966427" y="3590270"/>
              <a:ext cx="862778" cy="931370"/>
              <a:chOff x="1143000" y="1200150"/>
              <a:chExt cx="1765300" cy="2559050"/>
            </a:xfrm>
          </p:grpSpPr>
          <p:sp>
            <p:nvSpPr>
              <p:cNvPr id="51" name="Can 50"/>
              <p:cNvSpPr/>
              <p:nvPr/>
            </p:nvSpPr>
            <p:spPr>
              <a:xfrm>
                <a:off x="1143000" y="3187700"/>
                <a:ext cx="1765300" cy="5715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Can 51"/>
              <p:cNvSpPr/>
              <p:nvPr/>
            </p:nvSpPr>
            <p:spPr>
              <a:xfrm>
                <a:off x="1765300" y="2362200"/>
                <a:ext cx="469900" cy="8890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rapezoid 52"/>
              <p:cNvSpPr/>
              <p:nvPr/>
            </p:nvSpPr>
            <p:spPr>
              <a:xfrm>
                <a:off x="1143000" y="1200150"/>
                <a:ext cx="1689100" cy="1568450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23"/>
            <p:cNvGrpSpPr/>
            <p:nvPr/>
          </p:nvGrpSpPr>
          <p:grpSpPr>
            <a:xfrm>
              <a:off x="2794655" y="3590270"/>
              <a:ext cx="862778" cy="931370"/>
              <a:chOff x="1143000" y="1200150"/>
              <a:chExt cx="1765300" cy="2559050"/>
            </a:xfrm>
          </p:grpSpPr>
          <p:sp>
            <p:nvSpPr>
              <p:cNvPr id="48" name="Can 47"/>
              <p:cNvSpPr/>
              <p:nvPr/>
            </p:nvSpPr>
            <p:spPr>
              <a:xfrm>
                <a:off x="1143000" y="3187700"/>
                <a:ext cx="1765300" cy="5715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Can 48"/>
              <p:cNvSpPr/>
              <p:nvPr/>
            </p:nvSpPr>
            <p:spPr>
              <a:xfrm>
                <a:off x="1765300" y="2362200"/>
                <a:ext cx="469900" cy="8890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rapezoid 49"/>
              <p:cNvSpPr/>
              <p:nvPr/>
            </p:nvSpPr>
            <p:spPr>
              <a:xfrm>
                <a:off x="1143000" y="1200150"/>
                <a:ext cx="1689100" cy="1568450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27"/>
            <p:cNvGrpSpPr/>
            <p:nvPr/>
          </p:nvGrpSpPr>
          <p:grpSpPr>
            <a:xfrm>
              <a:off x="6401455" y="3590270"/>
              <a:ext cx="862778" cy="931370"/>
              <a:chOff x="1143000" y="1200150"/>
              <a:chExt cx="1765300" cy="2559050"/>
            </a:xfrm>
          </p:grpSpPr>
          <p:sp>
            <p:nvSpPr>
              <p:cNvPr id="45" name="Can 44"/>
              <p:cNvSpPr/>
              <p:nvPr/>
            </p:nvSpPr>
            <p:spPr>
              <a:xfrm>
                <a:off x="1143000" y="3187700"/>
                <a:ext cx="1765300" cy="5715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an 45"/>
              <p:cNvSpPr/>
              <p:nvPr/>
            </p:nvSpPr>
            <p:spPr>
              <a:xfrm>
                <a:off x="1765300" y="2362200"/>
                <a:ext cx="469900" cy="8890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rapezoid 46"/>
              <p:cNvSpPr/>
              <p:nvPr/>
            </p:nvSpPr>
            <p:spPr>
              <a:xfrm>
                <a:off x="1143000" y="1200150"/>
                <a:ext cx="1689100" cy="1568450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31"/>
            <p:cNvGrpSpPr/>
            <p:nvPr/>
          </p:nvGrpSpPr>
          <p:grpSpPr>
            <a:xfrm>
              <a:off x="4496455" y="3590270"/>
              <a:ext cx="862778" cy="931370"/>
              <a:chOff x="1143000" y="1200150"/>
              <a:chExt cx="1765300" cy="2559050"/>
            </a:xfrm>
          </p:grpSpPr>
          <p:sp>
            <p:nvSpPr>
              <p:cNvPr id="42" name="Can 41"/>
              <p:cNvSpPr/>
              <p:nvPr/>
            </p:nvSpPr>
            <p:spPr>
              <a:xfrm>
                <a:off x="1143000" y="3187700"/>
                <a:ext cx="1765300" cy="5715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Can 42"/>
              <p:cNvSpPr/>
              <p:nvPr/>
            </p:nvSpPr>
            <p:spPr>
              <a:xfrm>
                <a:off x="1765300" y="2362200"/>
                <a:ext cx="469900" cy="88900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rapezoid 43"/>
              <p:cNvSpPr/>
              <p:nvPr/>
            </p:nvSpPr>
            <p:spPr>
              <a:xfrm>
                <a:off x="1143000" y="1200150"/>
                <a:ext cx="1689100" cy="1568450"/>
              </a:xfrm>
              <a:prstGeom prst="trapezoi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899402" y="3467915"/>
            <a:ext cx="855698" cy="546100"/>
            <a:chOff x="5461000" y="774700"/>
            <a:chExt cx="1328701" cy="825500"/>
          </a:xfrm>
        </p:grpSpPr>
        <p:sp>
          <p:nvSpPr>
            <p:cNvPr id="55" name="Can 54"/>
            <p:cNvSpPr/>
            <p:nvPr/>
          </p:nvSpPr>
          <p:spPr>
            <a:xfrm>
              <a:off x="6316698" y="889000"/>
              <a:ext cx="473003" cy="711200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461000" y="1054100"/>
              <a:ext cx="627321" cy="177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an 56"/>
            <p:cNvSpPr/>
            <p:nvPr/>
          </p:nvSpPr>
          <p:spPr>
            <a:xfrm>
              <a:off x="5461000" y="1422400"/>
              <a:ext cx="621659" cy="177800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79196" y="774700"/>
              <a:ext cx="174125" cy="6477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0" y="0"/>
            <a:ext cx="9144000" cy="290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un 61"/>
          <p:cNvSpPr/>
          <p:nvPr/>
        </p:nvSpPr>
        <p:spPr>
          <a:xfrm>
            <a:off x="3760443" y="-381000"/>
            <a:ext cx="1279899" cy="863600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814027" y="414337"/>
            <a:ext cx="7366000" cy="2493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Large field of solar arrays that need to be facing the sun</a:t>
            </a:r>
          </a:p>
          <a:p>
            <a:r>
              <a:rPr lang="en-US" dirty="0" smtClean="0"/>
              <a:t>Close to a city that creates acid rain and other damaging forms of precipitation </a:t>
            </a:r>
          </a:p>
          <a:p>
            <a:r>
              <a:rPr lang="en-US" dirty="0" smtClean="0"/>
              <a:t>Create a centralized system to control the array using ORBCOM subscriber communicator, and actuate the panels to adapt to changing conditions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apezoid 5"/>
          <p:cNvSpPr/>
          <p:nvPr/>
        </p:nvSpPr>
        <p:spPr>
          <a:xfrm>
            <a:off x="1245947" y="3894039"/>
            <a:ext cx="877353" cy="798763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400000">
            <a:off x="2968749" y="3944500"/>
            <a:ext cx="834051" cy="73313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5028" y="4967445"/>
            <a:ext cx="168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Raw sensor data acquisition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84257" y="4967445"/>
            <a:ext cx="168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Processing algorithms </a:t>
            </a:r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342937" y="3252945"/>
            <a:ext cx="4229063" cy="3429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324" y="-26130"/>
            <a:ext cx="1536323" cy="153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rame 11"/>
          <p:cNvSpPr/>
          <p:nvPr/>
        </p:nvSpPr>
        <p:spPr>
          <a:xfrm>
            <a:off x="6529289" y="0"/>
            <a:ext cx="1840634" cy="120759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507615" y="3225607"/>
            <a:ext cx="2862308" cy="3429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0" y="3894039"/>
            <a:ext cx="1245947" cy="551155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087360" y="4049797"/>
            <a:ext cx="895908" cy="31152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 Arrow 15"/>
          <p:cNvSpPr/>
          <p:nvPr/>
        </p:nvSpPr>
        <p:spPr>
          <a:xfrm rot="5400000" flipH="1">
            <a:off x="2846796" y="2638481"/>
            <a:ext cx="2827362" cy="623046"/>
          </a:xfrm>
          <a:prstGeom prst="ben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rot="16200000">
            <a:off x="5109789" y="-94274"/>
            <a:ext cx="1207593" cy="1343878"/>
          </a:xfrm>
          <a:prstGeom prst="curvedUpArrow">
            <a:avLst/>
          </a:prstGeom>
          <a:solidFill>
            <a:srgbClr val="E4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3314647">
            <a:off x="4358766" y="2488418"/>
            <a:ext cx="2793501" cy="328730"/>
          </a:xfrm>
          <a:prstGeom prst="rightArrow">
            <a:avLst/>
          </a:prstGeom>
          <a:solidFill>
            <a:srgbClr val="E46C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40778" y="33054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ECE Server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129917" y="2300478"/>
            <a:ext cx="281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Email OSI packet commands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87360" y="2115812"/>
            <a:ext cx="21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Integer-in-email data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21653" y="1356304"/>
            <a:ext cx="2127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Routing to appropriate S/C </a:t>
            </a:r>
            <a:endParaRPr lang="en-US" sz="1400" dirty="0"/>
          </a:p>
        </p:txBody>
      </p:sp>
      <p:sp>
        <p:nvSpPr>
          <p:cNvPr id="24" name="Cube 23"/>
          <p:cNvSpPr/>
          <p:nvPr/>
        </p:nvSpPr>
        <p:spPr>
          <a:xfrm>
            <a:off x="6020681" y="4353654"/>
            <a:ext cx="1640193" cy="67829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 Logic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92639" y="6312613"/>
            <a:ext cx="282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Subscriber Communicator 1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554481" y="6280347"/>
            <a:ext cx="282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Subscriber Communicator 2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275357" cy="3463915"/>
          </a:xfrm>
        </p:spPr>
        <p:txBody>
          <a:bodyPr/>
          <a:lstStyle/>
          <a:p>
            <a:r>
              <a:rPr lang="en-US" dirty="0" smtClean="0"/>
              <a:t>Analog Detection of sun position using </a:t>
            </a:r>
            <a:r>
              <a:rPr lang="en-US" dirty="0" err="1" smtClean="0"/>
              <a:t>LDRs</a:t>
            </a:r>
            <a:r>
              <a:rPr lang="en-US" dirty="0" smtClean="0"/>
              <a:t> in a “sundial” array</a:t>
            </a:r>
          </a:p>
          <a:p>
            <a:r>
              <a:rPr lang="en-US" dirty="0" smtClean="0"/>
              <a:t>14 Measurable positions with 8 sensors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557" y="1600200"/>
            <a:ext cx="3030180" cy="346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17985" t="32142" r="16931" b="26397"/>
          <a:stretch>
            <a:fillRect/>
          </a:stretch>
        </p:blipFill>
        <p:spPr bwMode="auto">
          <a:xfrm>
            <a:off x="457200" y="5064115"/>
            <a:ext cx="1835715" cy="15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 l="21303" t="27950" r="14960" b="26882"/>
          <a:stretch>
            <a:fillRect/>
          </a:stretch>
        </p:blipFill>
        <p:spPr bwMode="auto">
          <a:xfrm>
            <a:off x="2292915" y="5064115"/>
            <a:ext cx="1730414" cy="16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 l="35250" t="34816" b="21468"/>
          <a:stretch>
            <a:fillRect/>
          </a:stretch>
        </p:blipFill>
        <p:spPr bwMode="auto">
          <a:xfrm>
            <a:off x="4023329" y="5064115"/>
            <a:ext cx="1816309" cy="16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>
            <a:stCxn id="13" idx="0"/>
          </p:cNvCxnSpPr>
          <p:nvPr/>
        </p:nvCxnSpPr>
        <p:spPr>
          <a:xfrm rot="16200000" flipV="1">
            <a:off x="6897096" y="4424765"/>
            <a:ext cx="1441545" cy="475945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67679" y="5383510"/>
            <a:ext cx="2576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Multiplexer and excitation circuit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198753" y="4488180"/>
            <a:ext cx="1828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Optical encoder circuit 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047945" y="4121687"/>
            <a:ext cx="1673030" cy="56913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Actuator: Solar Panel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3608" y="1412776"/>
            <a:ext cx="3394472" cy="4525963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131840" y="2636912"/>
            <a:ext cx="2020195" cy="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661802" y="3152716"/>
            <a:ext cx="2380235" cy="119452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71800" y="1700808"/>
            <a:ext cx="2160240" cy="360040"/>
          </a:xfrm>
          <a:prstGeom prst="straightConnector1">
            <a:avLst/>
          </a:prstGeom>
          <a:ln w="539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32040" y="1511496"/>
            <a:ext cx="3584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400" dirty="0" smtClean="0">
                <a:solidFill>
                  <a:srgbClr val="002060"/>
                </a:solidFill>
              </a:rPr>
              <a:t>Servo for opening / closing </a:t>
            </a:r>
          </a:p>
          <a:p>
            <a:r>
              <a:rPr lang="en-MY" sz="2400" dirty="0" smtClean="0">
                <a:solidFill>
                  <a:srgbClr val="002060"/>
                </a:solidFill>
              </a:rPr>
              <a:t>solar panels</a:t>
            </a:r>
            <a:endParaRPr lang="en-MY" sz="24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2035" y="2406079"/>
            <a:ext cx="168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400" dirty="0" smtClean="0">
                <a:solidFill>
                  <a:srgbClr val="002060"/>
                </a:solidFill>
              </a:rPr>
              <a:t>Solar Panels</a:t>
            </a:r>
            <a:endParaRPr lang="en-MY" sz="2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2035" y="2889333"/>
            <a:ext cx="368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400" dirty="0" smtClean="0">
                <a:solidFill>
                  <a:srgbClr val="002060"/>
                </a:solidFill>
              </a:rPr>
              <a:t>Motor &amp; Circuitry in the box</a:t>
            </a:r>
            <a:endParaRPr lang="en-MY" sz="2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1823" y="3645024"/>
            <a:ext cx="40413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MY" sz="2400" dirty="0" smtClean="0">
                <a:solidFill>
                  <a:schemeClr val="tx2"/>
                </a:solidFill>
              </a:rPr>
              <a:t>Servo for opening/closing </a:t>
            </a:r>
          </a:p>
          <a:p>
            <a:r>
              <a:rPr lang="en-MY" sz="2400" dirty="0">
                <a:solidFill>
                  <a:schemeClr val="tx2"/>
                </a:solidFill>
              </a:rPr>
              <a:t> </a:t>
            </a:r>
            <a:r>
              <a:rPr lang="en-MY" sz="2400" dirty="0" smtClean="0">
                <a:solidFill>
                  <a:schemeClr val="tx2"/>
                </a:solidFill>
              </a:rPr>
              <a:t>of solar panels</a:t>
            </a:r>
          </a:p>
          <a:p>
            <a:pPr marL="457200" indent="-457200">
              <a:buFont typeface="Arial" charset="0"/>
              <a:buChar char="•"/>
            </a:pPr>
            <a:r>
              <a:rPr lang="en-MY" sz="2400" dirty="0" smtClean="0">
                <a:solidFill>
                  <a:schemeClr val="tx2"/>
                </a:solidFill>
              </a:rPr>
              <a:t>Motor to rotate solar panel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180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Actuator: Solar Panel</a:t>
            </a:r>
            <a:endParaRPr lang="en-MY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99592" y="1268760"/>
            <a:ext cx="3089317" cy="231698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16016" y="3933056"/>
            <a:ext cx="3240360" cy="24302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27984" y="1700808"/>
            <a:ext cx="4216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DC motor  driver circuit  with close loop </a:t>
            </a:r>
          </a:p>
          <a:p>
            <a:r>
              <a:rPr lang="en-MY" dirty="0" smtClean="0"/>
              <a:t>Feedback from potentiometer.</a:t>
            </a:r>
          </a:p>
          <a:p>
            <a:pPr marL="285750" indent="-285750">
              <a:buFontTx/>
              <a:buChar char="-"/>
            </a:pPr>
            <a:r>
              <a:rPr lang="en-MY" dirty="0" smtClean="0"/>
              <a:t>Voltage divider to limit range  (0.1-3.2V)</a:t>
            </a:r>
          </a:p>
          <a:p>
            <a:pPr marL="285750" indent="-285750">
              <a:buFontTx/>
              <a:buChar char="-"/>
            </a:pPr>
            <a:r>
              <a:rPr lang="en-MY" dirty="0" smtClean="0"/>
              <a:t>L298 for H-bridge </a:t>
            </a:r>
            <a:endParaRPr lang="en-MY" dirty="0"/>
          </a:p>
        </p:txBody>
      </p:sp>
      <p:sp>
        <p:nvSpPr>
          <p:cNvPr id="12" name="TextBox 11"/>
          <p:cNvSpPr txBox="1"/>
          <p:nvPr/>
        </p:nvSpPr>
        <p:spPr>
          <a:xfrm>
            <a:off x="560900" y="4365103"/>
            <a:ext cx="3867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 smtClean="0"/>
              <a:t>Driving servo with fixed frequencies </a:t>
            </a:r>
          </a:p>
          <a:p>
            <a:r>
              <a:rPr lang="en-MY" dirty="0" smtClean="0"/>
              <a:t>Generate from 555 timers.</a:t>
            </a:r>
          </a:p>
          <a:p>
            <a:pPr marL="285750" indent="-285750">
              <a:buFontTx/>
              <a:buChar char="-"/>
            </a:pPr>
            <a:r>
              <a:rPr lang="en-MY" dirty="0" smtClean="0"/>
              <a:t>A MUX is implemented for opening/</a:t>
            </a:r>
          </a:p>
          <a:p>
            <a:r>
              <a:rPr lang="en-MY" dirty="0" smtClean="0"/>
              <a:t>Closing of solar panel.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660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193</Words>
  <Application>Microsoft Macintosh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Light Sensor</vt:lpstr>
      <vt:lpstr>Actuator: Solar Panel</vt:lpstr>
      <vt:lpstr>Actuator: Solar Panel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Conflict </dc:title>
  <dc:creator>Michael Halpenny-Mason</dc:creator>
  <cp:lastModifiedBy>Michael Halpenny-Mason</cp:lastModifiedBy>
  <cp:revision>5</cp:revision>
  <dcterms:created xsi:type="dcterms:W3CDTF">2014-03-03T00:56:40Z</dcterms:created>
  <dcterms:modified xsi:type="dcterms:W3CDTF">2014-03-03T01:46:47Z</dcterms:modified>
</cp:coreProperties>
</file>