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6" r:id="rId3"/>
    <p:sldId id="261" r:id="rId4"/>
    <p:sldId id="280" r:id="rId5"/>
    <p:sldId id="262" r:id="rId6"/>
    <p:sldId id="263" r:id="rId7"/>
    <p:sldId id="264" r:id="rId8"/>
    <p:sldId id="265" r:id="rId9"/>
    <p:sldId id="266" r:id="rId10"/>
    <p:sldId id="268" r:id="rId11"/>
    <p:sldId id="273" r:id="rId12"/>
    <p:sldId id="271" r:id="rId13"/>
    <p:sldId id="269" r:id="rId14"/>
    <p:sldId id="281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258" r:id="rId26"/>
    <p:sldId id="352" r:id="rId27"/>
    <p:sldId id="351" r:id="rId28"/>
    <p:sldId id="259" r:id="rId29"/>
    <p:sldId id="353" r:id="rId30"/>
    <p:sldId id="260" r:id="rId31"/>
    <p:sldId id="274" r:id="rId32"/>
    <p:sldId id="267" r:id="rId33"/>
    <p:sldId id="275" r:id="rId34"/>
    <p:sldId id="276" r:id="rId35"/>
    <p:sldId id="277" r:id="rId36"/>
    <p:sldId id="278" r:id="rId37"/>
    <p:sldId id="27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C3D61-2770-B9C1-758C-4FEAE0F195CF}" v="79" dt="2025-07-10T13:56:19.384"/>
    <p1510:client id="{FC8B8E4C-04F8-8D3B-A495-6E8D472CECEE}" v="67" dt="2025-07-10T13:49:08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Gilley" userId="40c97715-38a3-4eab-a886-4dab5b4d7fd1" providerId="ADAL" clId="{2E864D68-939C-410A-A4D8-C16F600186BE}"/>
  </pc:docChgLst>
  <pc:docChgLst>
    <pc:chgData name="Gilley, Brett" userId="S::brett.gilley@ubc.ca::40c97715-38a3-4eab-a886-4dab5b4d7fd1" providerId="AD" clId="Web-{FC8B8E4C-04F8-8D3B-A495-6E8D472CECEE}"/>
    <pc:docChg chg="delSld modSld">
      <pc:chgData name="Gilley, Brett" userId="S::brett.gilley@ubc.ca::40c97715-38a3-4eab-a886-4dab5b4d7fd1" providerId="AD" clId="Web-{FC8B8E4C-04F8-8D3B-A495-6E8D472CECEE}" dt="2025-07-10T13:49:07.877" v="62" actId="20577"/>
      <pc:docMkLst>
        <pc:docMk/>
      </pc:docMkLst>
      <pc:sldChg chg="modSp">
        <pc:chgData name="Gilley, Brett" userId="S::brett.gilley@ubc.ca::40c97715-38a3-4eab-a886-4dab5b4d7fd1" providerId="AD" clId="Web-{FC8B8E4C-04F8-8D3B-A495-6E8D472CECEE}" dt="2025-07-10T13:46:54.266" v="4" actId="20577"/>
        <pc:sldMkLst>
          <pc:docMk/>
          <pc:sldMk cId="4132003205" sldId="261"/>
        </pc:sldMkLst>
        <pc:spChg chg="mod">
          <ac:chgData name="Gilley, Brett" userId="S::brett.gilley@ubc.ca::40c97715-38a3-4eab-a886-4dab5b4d7fd1" providerId="AD" clId="Web-{FC8B8E4C-04F8-8D3B-A495-6E8D472CECEE}" dt="2025-07-10T13:46:54.266" v="4" actId="20577"/>
          <ac:spMkLst>
            <pc:docMk/>
            <pc:sldMk cId="4132003205" sldId="261"/>
            <ac:spMk id="5" creationId="{00000000-0000-0000-0000-000000000000}"/>
          </ac:spMkLst>
        </pc:spChg>
      </pc:sldChg>
      <pc:sldChg chg="del">
        <pc:chgData name="Gilley, Brett" userId="S::brett.gilley@ubc.ca::40c97715-38a3-4eab-a886-4dab5b4d7fd1" providerId="AD" clId="Web-{FC8B8E4C-04F8-8D3B-A495-6E8D472CECEE}" dt="2025-07-10T13:48:35.908" v="33"/>
        <pc:sldMkLst>
          <pc:docMk/>
          <pc:sldMk cId="740070680" sldId="270"/>
        </pc:sldMkLst>
      </pc:sldChg>
      <pc:sldChg chg="addSp delSp modSp">
        <pc:chgData name="Gilley, Brett" userId="S::brett.gilley@ubc.ca::40c97715-38a3-4eab-a886-4dab5b4d7fd1" providerId="AD" clId="Web-{FC8B8E4C-04F8-8D3B-A495-6E8D472CECEE}" dt="2025-07-10T13:48:33.799" v="32" actId="20577"/>
        <pc:sldMkLst>
          <pc:docMk/>
          <pc:sldMk cId="1158732895" sldId="273"/>
        </pc:sldMkLst>
        <pc:spChg chg="mod">
          <ac:chgData name="Gilley, Brett" userId="S::brett.gilley@ubc.ca::40c97715-38a3-4eab-a886-4dab5b4d7fd1" providerId="AD" clId="Web-{FC8B8E4C-04F8-8D3B-A495-6E8D472CECEE}" dt="2025-07-10T13:48:33.799" v="32" actId="20577"/>
          <ac:spMkLst>
            <pc:docMk/>
            <pc:sldMk cId="1158732895" sldId="273"/>
            <ac:spMk id="3" creationId="{2E87F3BE-9FA4-4078-B017-EBF5932F2F3A}"/>
          </ac:spMkLst>
        </pc:spChg>
        <pc:picChg chg="add mod">
          <ac:chgData name="Gilley, Brett" userId="S::brett.gilley@ubc.ca::40c97715-38a3-4eab-a886-4dab5b4d7fd1" providerId="AD" clId="Web-{FC8B8E4C-04F8-8D3B-A495-6E8D472CECEE}" dt="2025-07-10T13:48:03.798" v="9" actId="14100"/>
          <ac:picMkLst>
            <pc:docMk/>
            <pc:sldMk cId="1158732895" sldId="273"/>
            <ac:picMk id="4" creationId="{5262E62C-9FC8-1328-AD8D-E285B1F174DC}"/>
          </ac:picMkLst>
        </pc:picChg>
        <pc:picChg chg="del">
          <ac:chgData name="Gilley, Brett" userId="S::brett.gilley@ubc.ca::40c97715-38a3-4eab-a886-4dab5b4d7fd1" providerId="AD" clId="Web-{FC8B8E4C-04F8-8D3B-A495-6E8D472CECEE}" dt="2025-07-10T13:47:55.939" v="5"/>
          <ac:picMkLst>
            <pc:docMk/>
            <pc:sldMk cId="1158732895" sldId="273"/>
            <ac:picMk id="4098" creationId="{51096BCA-C8BE-47BA-9989-1F95BB401803}"/>
          </ac:picMkLst>
        </pc:picChg>
      </pc:sldChg>
      <pc:sldChg chg="modSp">
        <pc:chgData name="Gilley, Brett" userId="S::brett.gilley@ubc.ca::40c97715-38a3-4eab-a886-4dab5b4d7fd1" providerId="AD" clId="Web-{FC8B8E4C-04F8-8D3B-A495-6E8D472CECEE}" dt="2025-07-10T13:49:07.877" v="62" actId="20577"/>
        <pc:sldMkLst>
          <pc:docMk/>
          <pc:sldMk cId="533450261" sldId="275"/>
        </pc:sldMkLst>
        <pc:spChg chg="mod">
          <ac:chgData name="Gilley, Brett" userId="S::brett.gilley@ubc.ca::40c97715-38a3-4eab-a886-4dab5b4d7fd1" providerId="AD" clId="Web-{FC8B8E4C-04F8-8D3B-A495-6E8D472CECEE}" dt="2025-07-10T13:49:07.877" v="62" actId="20577"/>
          <ac:spMkLst>
            <pc:docMk/>
            <pc:sldMk cId="533450261" sldId="275"/>
            <ac:spMk id="3" creationId="{00000000-0000-0000-0000-000000000000}"/>
          </ac:spMkLst>
        </pc:spChg>
      </pc:sldChg>
    </pc:docChg>
  </pc:docChgLst>
  <pc:docChgLst>
    <pc:chgData name="Brett Gilley" userId="40c97715-38a3-4eab-a886-4dab5b4d7fd1" providerId="ADAL" clId="{78FA761A-0ED1-451B-A463-9ACBE13ACE95}"/>
    <pc:docChg chg="custSel addSld delSld modSld sldOrd">
      <pc:chgData name="Brett Gilley" userId="40c97715-38a3-4eab-a886-4dab5b4d7fd1" providerId="ADAL" clId="{78FA761A-0ED1-451B-A463-9ACBE13ACE95}" dt="2025-07-10T18:39:54.897" v="133"/>
      <pc:docMkLst>
        <pc:docMk/>
      </pc:docMkLst>
      <pc:sldChg chg="modSp">
        <pc:chgData name="Brett Gilley" userId="40c97715-38a3-4eab-a886-4dab5b4d7fd1" providerId="ADAL" clId="{78FA761A-0ED1-451B-A463-9ACBE13ACE95}" dt="2025-07-10T16:44:51.896" v="91" actId="20577"/>
        <pc:sldMkLst>
          <pc:docMk/>
          <pc:sldMk cId="4047583167" sldId="258"/>
        </pc:sldMkLst>
        <pc:spChg chg="mod">
          <ac:chgData name="Brett Gilley" userId="40c97715-38a3-4eab-a886-4dab5b4d7fd1" providerId="ADAL" clId="{78FA761A-0ED1-451B-A463-9ACBE13ACE95}" dt="2025-07-10T16:44:51.896" v="91" actId="20577"/>
          <ac:spMkLst>
            <pc:docMk/>
            <pc:sldMk cId="4047583167" sldId="258"/>
            <ac:spMk id="2" creationId="{00000000-0000-0000-0000-000000000000}"/>
          </ac:spMkLst>
        </pc:spChg>
      </pc:sldChg>
      <pc:sldChg chg="modSp">
        <pc:chgData name="Brett Gilley" userId="40c97715-38a3-4eab-a886-4dab5b4d7fd1" providerId="ADAL" clId="{78FA761A-0ED1-451B-A463-9ACBE13ACE95}" dt="2025-07-10T16:42:26.943" v="62" actId="20577"/>
        <pc:sldMkLst>
          <pc:docMk/>
          <pc:sldMk cId="4132003205" sldId="261"/>
        </pc:sldMkLst>
        <pc:spChg chg="mod">
          <ac:chgData name="Brett Gilley" userId="40c97715-38a3-4eab-a886-4dab5b4d7fd1" providerId="ADAL" clId="{78FA761A-0ED1-451B-A463-9ACBE13ACE95}" dt="2025-07-10T16:42:26.943" v="62" actId="20577"/>
          <ac:spMkLst>
            <pc:docMk/>
            <pc:sldMk cId="4132003205" sldId="261"/>
            <ac:spMk id="5" creationId="{00000000-0000-0000-0000-000000000000}"/>
          </ac:spMkLst>
        </pc:spChg>
      </pc:sldChg>
      <pc:sldChg chg="modSp">
        <pc:chgData name="Brett Gilley" userId="40c97715-38a3-4eab-a886-4dab5b4d7fd1" providerId="ADAL" clId="{78FA761A-0ED1-451B-A463-9ACBE13ACE95}" dt="2025-07-10T16:34:00.853" v="50" actId="313"/>
        <pc:sldMkLst>
          <pc:docMk/>
          <pc:sldMk cId="2498379314" sldId="268"/>
        </pc:sldMkLst>
        <pc:spChg chg="mod">
          <ac:chgData name="Brett Gilley" userId="40c97715-38a3-4eab-a886-4dab5b4d7fd1" providerId="ADAL" clId="{78FA761A-0ED1-451B-A463-9ACBE13ACE95}" dt="2025-07-10T16:34:00.853" v="50" actId="313"/>
          <ac:spMkLst>
            <pc:docMk/>
            <pc:sldMk cId="2498379314" sldId="268"/>
            <ac:spMk id="3" creationId="{00000000-0000-0000-0000-000000000000}"/>
          </ac:spMkLst>
        </pc:spChg>
      </pc:sldChg>
      <pc:sldChg chg="modSp modAnim">
        <pc:chgData name="Brett Gilley" userId="40c97715-38a3-4eab-a886-4dab5b4d7fd1" providerId="ADAL" clId="{78FA761A-0ED1-451B-A463-9ACBE13ACE95}" dt="2025-07-10T16:45:21.591" v="117" actId="6549"/>
        <pc:sldMkLst>
          <pc:docMk/>
          <pc:sldMk cId="3634352223" sldId="269"/>
        </pc:sldMkLst>
        <pc:spChg chg="mod">
          <ac:chgData name="Brett Gilley" userId="40c97715-38a3-4eab-a886-4dab5b4d7fd1" providerId="ADAL" clId="{78FA761A-0ED1-451B-A463-9ACBE13ACE95}" dt="2025-07-10T16:45:21.591" v="117" actId="6549"/>
          <ac:spMkLst>
            <pc:docMk/>
            <pc:sldMk cId="3634352223" sldId="269"/>
            <ac:spMk id="3" creationId="{2E87F3BE-9FA4-4078-B017-EBF5932F2F3A}"/>
          </ac:spMkLst>
        </pc:spChg>
      </pc:sldChg>
      <pc:sldChg chg="ord">
        <pc:chgData name="Brett Gilley" userId="40c97715-38a3-4eab-a886-4dab5b4d7fd1" providerId="ADAL" clId="{78FA761A-0ED1-451B-A463-9ACBE13ACE95}" dt="2025-07-10T16:44:00.336" v="63"/>
        <pc:sldMkLst>
          <pc:docMk/>
          <pc:sldMk cId="1158732895" sldId="273"/>
        </pc:sldMkLst>
      </pc:sldChg>
      <pc:sldChg chg="modSp modAnim">
        <pc:chgData name="Brett Gilley" userId="40c97715-38a3-4eab-a886-4dab5b4d7fd1" providerId="ADAL" clId="{78FA761A-0ED1-451B-A463-9ACBE13ACE95}" dt="2025-07-10T16:44:25.940" v="69" actId="5793"/>
        <pc:sldMkLst>
          <pc:docMk/>
          <pc:sldMk cId="733812510" sldId="349"/>
        </pc:sldMkLst>
        <pc:spChg chg="mod">
          <ac:chgData name="Brett Gilley" userId="40c97715-38a3-4eab-a886-4dab5b4d7fd1" providerId="ADAL" clId="{78FA761A-0ED1-451B-A463-9ACBE13ACE95}" dt="2025-07-10T16:44:25.940" v="69" actId="5793"/>
          <ac:spMkLst>
            <pc:docMk/>
            <pc:sldMk cId="733812510" sldId="349"/>
            <ac:spMk id="150531" creationId="{00000000-0000-0000-0000-000000000000}"/>
          </ac:spMkLst>
        </pc:spChg>
      </pc:sldChg>
      <pc:sldChg chg="modSp">
        <pc:chgData name="Brett Gilley" userId="40c97715-38a3-4eab-a886-4dab5b4d7fd1" providerId="ADAL" clId="{78FA761A-0ED1-451B-A463-9ACBE13ACE95}" dt="2025-07-10T16:44:15.955" v="64" actId="20577"/>
        <pc:sldMkLst>
          <pc:docMk/>
          <pc:sldMk cId="1079447837" sldId="350"/>
        </pc:sldMkLst>
        <pc:spChg chg="mod">
          <ac:chgData name="Brett Gilley" userId="40c97715-38a3-4eab-a886-4dab5b4d7fd1" providerId="ADAL" clId="{78FA761A-0ED1-451B-A463-9ACBE13ACE95}" dt="2025-07-10T16:44:15.955" v="64" actId="20577"/>
          <ac:spMkLst>
            <pc:docMk/>
            <pc:sldMk cId="1079447837" sldId="350"/>
            <ac:spMk id="3" creationId="{00000000-0000-0000-0000-000000000000}"/>
          </ac:spMkLst>
        </pc:spChg>
      </pc:sldChg>
      <pc:sldChg chg="add del">
        <pc:chgData name="Brett Gilley" userId="40c97715-38a3-4eab-a886-4dab5b4d7fd1" providerId="ADAL" clId="{78FA761A-0ED1-451B-A463-9ACBE13ACE95}" dt="2025-07-10T16:44:44.596" v="71"/>
        <pc:sldMkLst>
          <pc:docMk/>
          <pc:sldMk cId="124216273" sldId="351"/>
        </pc:sldMkLst>
      </pc:sldChg>
      <pc:sldChg chg="add">
        <pc:chgData name="Brett Gilley" userId="40c97715-38a3-4eab-a886-4dab5b4d7fd1" providerId="ADAL" clId="{78FA761A-0ED1-451B-A463-9ACBE13ACE95}" dt="2025-07-10T16:44:46.669" v="72"/>
        <pc:sldMkLst>
          <pc:docMk/>
          <pc:sldMk cId="1580510389" sldId="351"/>
        </pc:sldMkLst>
      </pc:sldChg>
      <pc:sldChg chg="add">
        <pc:chgData name="Brett Gilley" userId="40c97715-38a3-4eab-a886-4dab5b4d7fd1" providerId="ADAL" clId="{78FA761A-0ED1-451B-A463-9ACBE13ACE95}" dt="2025-07-10T17:55:04.242" v="118"/>
        <pc:sldMkLst>
          <pc:docMk/>
          <pc:sldMk cId="1965942831" sldId="352"/>
        </pc:sldMkLst>
      </pc:sldChg>
      <pc:sldChg chg="modSp add ord">
        <pc:chgData name="Brett Gilley" userId="40c97715-38a3-4eab-a886-4dab5b4d7fd1" providerId="ADAL" clId="{78FA761A-0ED1-451B-A463-9ACBE13ACE95}" dt="2025-07-10T18:39:54.897" v="133"/>
        <pc:sldMkLst>
          <pc:docMk/>
          <pc:sldMk cId="3203452783" sldId="353"/>
        </pc:sldMkLst>
        <pc:spChg chg="mod">
          <ac:chgData name="Brett Gilley" userId="40c97715-38a3-4eab-a886-4dab5b4d7fd1" providerId="ADAL" clId="{78FA761A-0ED1-451B-A463-9ACBE13ACE95}" dt="2025-07-10T18:30:57.331" v="132" actId="20577"/>
          <ac:spMkLst>
            <pc:docMk/>
            <pc:sldMk cId="3203452783" sldId="353"/>
            <ac:spMk id="2" creationId="{A84CC99A-3919-4EB8-B010-860C6E9444EE}"/>
          </ac:spMkLst>
        </pc:spChg>
      </pc:sldChg>
    </pc:docChg>
  </pc:docChgLst>
  <pc:docChgLst>
    <pc:chgData name="Gilley, Brett" userId="S::brett.gilley@ubc.ca::40c97715-38a3-4eab-a886-4dab5b4d7fd1" providerId="AD" clId="Web-{5FBC3D61-2770-B9C1-758C-4FEAE0F195CF}"/>
    <pc:docChg chg="addSld delSld modSld">
      <pc:chgData name="Gilley, Brett" userId="S::brett.gilley@ubc.ca::40c97715-38a3-4eab-a886-4dab5b4d7fd1" providerId="AD" clId="Web-{5FBC3D61-2770-B9C1-758C-4FEAE0F195CF}" dt="2025-07-10T13:56:19.384" v="77"/>
      <pc:docMkLst>
        <pc:docMk/>
      </pc:docMkLst>
      <pc:sldChg chg="modSp new">
        <pc:chgData name="Gilley, Brett" userId="S::brett.gilley@ubc.ca::40c97715-38a3-4eab-a886-4dab5b4d7fd1" providerId="AD" clId="Web-{5FBC3D61-2770-B9C1-758C-4FEAE0F195CF}" dt="2025-07-10T13:51:39.684" v="16" actId="20577"/>
        <pc:sldMkLst>
          <pc:docMk/>
          <pc:sldMk cId="2211156597" sldId="281"/>
        </pc:sldMkLst>
        <pc:spChg chg="mod">
          <ac:chgData name="Gilley, Brett" userId="S::brett.gilley@ubc.ca::40c97715-38a3-4eab-a886-4dab5b4d7fd1" providerId="AD" clId="Web-{5FBC3D61-2770-B9C1-758C-4FEAE0F195CF}" dt="2025-07-10T13:51:39.684" v="16" actId="20577"/>
          <ac:spMkLst>
            <pc:docMk/>
            <pc:sldMk cId="2211156597" sldId="281"/>
            <ac:spMk id="2" creationId="{6AB5973F-643E-22F1-0A44-4CA86B5F2E2D}"/>
          </ac:spMkLst>
        </pc:spChg>
      </pc:sldChg>
      <pc:sldChg chg="modSp add del">
        <pc:chgData name="Gilley, Brett" userId="S::brett.gilley@ubc.ca::40c97715-38a3-4eab-a886-4dab5b4d7fd1" providerId="AD" clId="Web-{5FBC3D61-2770-B9C1-758C-4FEAE0F195CF}" dt="2025-07-10T13:56:19.384" v="77"/>
        <pc:sldMkLst>
          <pc:docMk/>
          <pc:sldMk cId="2719453887" sldId="341"/>
        </pc:sldMkLst>
        <pc:spChg chg="mod">
          <ac:chgData name="Gilley, Brett" userId="S::brett.gilley@ubc.ca::40c97715-38a3-4eab-a886-4dab5b4d7fd1" providerId="AD" clId="Web-{5FBC3D61-2770-B9C1-758C-4FEAE0F195CF}" dt="2025-07-10T13:53:42.604" v="45"/>
          <ac:spMkLst>
            <pc:docMk/>
            <pc:sldMk cId="2719453887" sldId="341"/>
            <ac:spMk id="3" creationId="{00000000-0000-0000-0000-000000000000}"/>
          </ac:spMkLst>
        </pc:spChg>
      </pc:sldChg>
      <pc:sldChg chg="modSp add del">
        <pc:chgData name="Gilley, Brett" userId="S::brett.gilley@ubc.ca::40c97715-38a3-4eab-a886-4dab5b4d7fd1" providerId="AD" clId="Web-{5FBC3D61-2770-B9C1-758C-4FEAE0F195CF}" dt="2025-07-10T13:56:19.384" v="76"/>
        <pc:sldMkLst>
          <pc:docMk/>
          <pc:sldMk cId="1988100967" sldId="342"/>
        </pc:sldMkLst>
        <pc:spChg chg="mod">
          <ac:chgData name="Gilley, Brett" userId="S::brett.gilley@ubc.ca::40c97715-38a3-4eab-a886-4dab5b4d7fd1" providerId="AD" clId="Web-{5FBC3D61-2770-B9C1-758C-4FEAE0F195CF}" dt="2025-07-10T13:54:07.885" v="53" actId="20577"/>
          <ac:spMkLst>
            <pc:docMk/>
            <pc:sldMk cId="1988100967" sldId="342"/>
            <ac:spMk id="3" creationId="{00000000-0000-0000-0000-000000000000}"/>
          </ac:spMkLst>
        </pc:spChg>
      </pc:sldChg>
      <pc:sldChg chg="modSp add del">
        <pc:chgData name="Gilley, Brett" userId="S::brett.gilley@ubc.ca::40c97715-38a3-4eab-a886-4dab5b4d7fd1" providerId="AD" clId="Web-{5FBC3D61-2770-B9C1-758C-4FEAE0F195CF}" dt="2025-07-10T13:56:19.384" v="75"/>
        <pc:sldMkLst>
          <pc:docMk/>
          <pc:sldMk cId="927624657" sldId="343"/>
        </pc:sldMkLst>
        <pc:spChg chg="mod">
          <ac:chgData name="Gilley, Brett" userId="S::brett.gilley@ubc.ca::40c97715-38a3-4eab-a886-4dab5b4d7fd1" providerId="AD" clId="Web-{5FBC3D61-2770-B9C1-758C-4FEAE0F195CF}" dt="2025-07-10T13:54:37.651" v="62" actId="20577"/>
          <ac:spMkLst>
            <pc:docMk/>
            <pc:sldMk cId="927624657" sldId="343"/>
            <ac:spMk id="138243" creationId="{00000000-0000-0000-0000-000000000000}"/>
          </ac:spMkLst>
        </pc:spChg>
      </pc:sldChg>
      <pc:sldChg chg="modSp add del">
        <pc:chgData name="Gilley, Brett" userId="S::brett.gilley@ubc.ca::40c97715-38a3-4eab-a886-4dab5b4d7fd1" providerId="AD" clId="Web-{5FBC3D61-2770-B9C1-758C-4FEAE0F195CF}" dt="2025-07-10T13:56:19.368" v="74"/>
        <pc:sldMkLst>
          <pc:docMk/>
          <pc:sldMk cId="616523908" sldId="344"/>
        </pc:sldMkLst>
        <pc:spChg chg="mod">
          <ac:chgData name="Gilley, Brett" userId="S::brett.gilley@ubc.ca::40c97715-38a3-4eab-a886-4dab5b4d7fd1" providerId="AD" clId="Web-{5FBC3D61-2770-B9C1-758C-4FEAE0F195CF}" dt="2025-07-10T13:54:48.197" v="65"/>
          <ac:spMkLst>
            <pc:docMk/>
            <pc:sldMk cId="616523908" sldId="344"/>
            <ac:spMk id="143363" creationId="{00000000-0000-0000-0000-000000000000}"/>
          </ac:spMkLst>
        </pc:spChg>
      </pc:sldChg>
      <pc:sldChg chg="modSp add del">
        <pc:chgData name="Gilley, Brett" userId="S::brett.gilley@ubc.ca::40c97715-38a3-4eab-a886-4dab5b4d7fd1" providerId="AD" clId="Web-{5FBC3D61-2770-B9C1-758C-4FEAE0F195CF}" dt="2025-07-10T13:56:19.368" v="73"/>
        <pc:sldMkLst>
          <pc:docMk/>
          <pc:sldMk cId="1630924205" sldId="345"/>
        </pc:sldMkLst>
        <pc:spChg chg="mod">
          <ac:chgData name="Gilley, Brett" userId="S::brett.gilley@ubc.ca::40c97715-38a3-4eab-a886-4dab5b4d7fd1" providerId="AD" clId="Web-{5FBC3D61-2770-B9C1-758C-4FEAE0F195CF}" dt="2025-07-10T13:55:00.213" v="67"/>
          <ac:spMkLst>
            <pc:docMk/>
            <pc:sldMk cId="1630924205" sldId="345"/>
            <ac:spMk id="144387" creationId="{00000000-0000-0000-0000-000000000000}"/>
          </ac:spMkLst>
        </pc:spChg>
      </pc:sldChg>
      <pc:sldChg chg="add del">
        <pc:chgData name="Gilley, Brett" userId="S::brett.gilley@ubc.ca::40c97715-38a3-4eab-a886-4dab5b4d7fd1" providerId="AD" clId="Web-{5FBC3D61-2770-B9C1-758C-4FEAE0F195CF}" dt="2025-07-10T13:56:19.368" v="72"/>
        <pc:sldMkLst>
          <pc:docMk/>
          <pc:sldMk cId="126270776" sldId="346"/>
        </pc:sldMkLst>
      </pc:sldChg>
      <pc:sldChg chg="add del">
        <pc:chgData name="Gilley, Brett" userId="S::brett.gilley@ubc.ca::40c97715-38a3-4eab-a886-4dab5b4d7fd1" providerId="AD" clId="Web-{5FBC3D61-2770-B9C1-758C-4FEAE0F195CF}" dt="2025-07-10T13:56:19.368" v="71"/>
        <pc:sldMkLst>
          <pc:docMk/>
          <pc:sldMk cId="3448886736" sldId="347"/>
        </pc:sldMkLst>
      </pc:sldChg>
      <pc:sldChg chg="add del">
        <pc:chgData name="Gilley, Brett" userId="S::brett.gilley@ubc.ca::40c97715-38a3-4eab-a886-4dab5b4d7fd1" providerId="AD" clId="Web-{5FBC3D61-2770-B9C1-758C-4FEAE0F195CF}" dt="2025-07-10T13:56:19.368" v="70"/>
        <pc:sldMkLst>
          <pc:docMk/>
          <pc:sldMk cId="2280750637" sldId="348"/>
        </pc:sldMkLst>
      </pc:sldChg>
      <pc:sldChg chg="add del">
        <pc:chgData name="Gilley, Brett" userId="S::brett.gilley@ubc.ca::40c97715-38a3-4eab-a886-4dab5b4d7fd1" providerId="AD" clId="Web-{5FBC3D61-2770-B9C1-758C-4FEAE0F195CF}" dt="2025-07-10T13:56:19.368" v="69"/>
        <pc:sldMkLst>
          <pc:docMk/>
          <pc:sldMk cId="733812510" sldId="349"/>
        </pc:sldMkLst>
      </pc:sldChg>
      <pc:sldChg chg="add del">
        <pc:chgData name="Gilley, Brett" userId="S::brett.gilley@ubc.ca::40c97715-38a3-4eab-a886-4dab5b4d7fd1" providerId="AD" clId="Web-{5FBC3D61-2770-B9C1-758C-4FEAE0F195CF}" dt="2025-07-10T13:56:19.368" v="68"/>
        <pc:sldMkLst>
          <pc:docMk/>
          <pc:sldMk cId="1079447837" sldId="350"/>
        </pc:sldMkLst>
      </pc:sldChg>
    </pc:docChg>
  </pc:docChgLst>
  <pc:docChgLst>
    <pc:chgData name="Brett Gilley" userId="40c97715-38a3-4eab-a886-4dab5b4d7fd1" providerId="ADAL" clId="{87FEEB57-1248-41BA-B5DC-47C22BBFCE97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018A6-5218-4469-87CD-7DC5431AFA39}" type="datetimeFigureOut"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4D8AD-F7FA-4F98-80F2-64A3CD1FD1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5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BF8623-700C-6F4B-A25A-20C3214D8E36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5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11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56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71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604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2015_Hover_Aerials_Okanagan_6389-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21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499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OA Evening-04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397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SC_496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194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1106_86502c1841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231D0E6-6B1F-9440-95F3-C47A0BBB87A9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941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C6A0F27B-59D2-1E42-8704-00ABA87B083D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361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SC_732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1911463-21A2-6F49-829E-A3CF7C6AB181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2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34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C682AE7-309E-964B-8216-29EA9FFAF957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74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4b282c2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01BAEF2D-0E8A-844B-87FF-DA4482F8E709}" type="slidenum">
              <a:rPr lang="en-US" altLang="x-none" sz="900" smtClean="0"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latin typeface="Whitney Book" charset="0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51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2" descr="2014_logo_only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DC4F772E-9628-634F-9487-863525F8BE11}" type="slidenum">
              <a:rPr lang="en-US" altLang="x-none" sz="900" smtClean="0">
                <a:solidFill>
                  <a:schemeClr val="bg1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chemeClr val="bg1"/>
              </a:solidFill>
              <a:latin typeface="Whitney Book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0629C0A4-5D4C-1D45-949E-B18A81216DA4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95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18CC6787-E68C-574D-8C10-5EF3E0AAC1F0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05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8BAAE682-0362-8B41-BF1E-6F73AE872829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742E1C8A-8B0C-1945-BA97-4020005A22D2}" type="slidenum">
              <a:rPr lang="en-US" altLang="x-none" sz="900" smtClean="0"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latin typeface="Whitney Book" charset="0"/>
            </a:endParaRPr>
          </a:p>
        </p:txBody>
      </p:sp>
      <p:pic>
        <p:nvPicPr>
          <p:cNvPr id="5" name="Picture 9" descr="s4b282c2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40481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03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2" descr="2014_logo_only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446088"/>
            <a:ext cx="25241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CF76B24F-3090-F542-B56D-4E93646055E9}" type="slidenum">
              <a:rPr lang="en-US" altLang="x-none" sz="900" smtClean="0">
                <a:solidFill>
                  <a:schemeClr val="bg1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chemeClr val="bg1"/>
              </a:solidFill>
              <a:latin typeface="Whitney Book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7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50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41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992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1969092_d77b6aa5a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388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57261E-6567-4569-9076-24F457272FB8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43A47-B03F-423E-A67B-32376B1D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17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B5E1FA-087B-493C-9FD1-8554BF61688A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F2B341-96B1-467C-8A25-BB12C6DB3E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6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53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52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84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805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59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46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D450C-31C7-4507-9A37-B458E8ED4C10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B0EAE-0101-4948-B374-59E4A1C79D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43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ap.nationalacademies.org/catalog/9853/how-people-learn-brain-mind-experience-and-school-expanded-editi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Vancouver!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4155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FCE0-9E27-4436-B98C-551E432A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Guests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F3BE-9FA4-4078-B017-EBF5932F2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dirty="0"/>
              <a:t>Warren Code – What was the Carl Weiman Science Education Initiative (CWSEI)?</a:t>
            </a:r>
            <a:endParaRPr lang="en-US" dirty="0"/>
          </a:p>
        </p:txBody>
      </p:sp>
      <p:pic>
        <p:nvPicPr>
          <p:cNvPr id="4" name="Picture 3" descr="Warren Code - Associate Director, Science Centre for Learning and Teaching  - The University of British Columbia | LinkedIn">
            <a:extLst>
              <a:ext uri="{FF2B5EF4-FFF2-40B4-BE49-F238E27FC236}">
                <a16:creationId xmlns:a16="http://schemas.microsoft.com/office/drawing/2014/main" id="{5262E62C-9FC8-1328-AD8D-E285B1F1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57" y="2612687"/>
            <a:ext cx="3257144" cy="32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FCE0-9E27-4436-B98C-551E432A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Guests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F3BE-9FA4-4078-B017-EBF5932F2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Anka </a:t>
            </a:r>
            <a:r>
              <a:rPr lang="en-CA" dirty="0" err="1"/>
              <a:t>Lehki</a:t>
            </a:r>
            <a:r>
              <a:rPr lang="en-CA" dirty="0"/>
              <a:t> – Team Based Learning</a:t>
            </a:r>
          </a:p>
        </p:txBody>
      </p:sp>
      <p:pic>
        <p:nvPicPr>
          <p:cNvPr id="2050" name="Picture 2" descr="https://www.chem.ubc.ca/sites/default/files/styles/profile_portrait_medium_c/public/users/anka_lekhi/md2_0613_cropped_for_website.jpg?itok=m9PNBkKV&amp;timestamp=1671476533">
            <a:extLst>
              <a:ext uri="{FF2B5EF4-FFF2-40B4-BE49-F238E27FC236}">
                <a16:creationId xmlns:a16="http://schemas.microsoft.com/office/drawing/2014/main" id="{2F0BD705-33F1-48E3-AD24-467A9A74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05" y="2624138"/>
            <a:ext cx="2972328" cy="36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9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FCE0-9E27-4436-B98C-551E432A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With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F3BE-9FA4-4078-B017-EBF5932F2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Active Learning</a:t>
            </a:r>
          </a:p>
          <a:p>
            <a:r>
              <a:rPr lang="en-CA" dirty="0"/>
              <a:t>Experts and novices</a:t>
            </a:r>
          </a:p>
          <a:p>
            <a:r>
              <a:rPr lang="en-CA" dirty="0"/>
              <a:t>Preparing for observations</a:t>
            </a:r>
          </a:p>
          <a:p>
            <a:r>
              <a:rPr lang="en-CA" dirty="0"/>
              <a:t>Asking Questions</a:t>
            </a:r>
          </a:p>
          <a:p>
            <a:r>
              <a:rPr lang="en-CA" dirty="0"/>
              <a:t>Assessment</a:t>
            </a:r>
          </a:p>
          <a:p>
            <a:r>
              <a:rPr lang="en-CA" dirty="0"/>
              <a:t>Two stage exams</a:t>
            </a:r>
          </a:p>
          <a:p>
            <a:r>
              <a:rPr lang="en-CA" dirty="0"/>
              <a:t>Microteaching</a:t>
            </a:r>
          </a:p>
        </p:txBody>
      </p:sp>
    </p:spTree>
    <p:extLst>
      <p:ext uri="{BB962C8B-B14F-4D97-AF65-F5344CB8AC3E}">
        <p14:creationId xmlns:p14="http://schemas.microsoft.com/office/powerpoint/2010/main" val="36343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973F-643E-22F1-0A44-4CA86B5F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Sample lesson?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51E0-8320-607C-EA51-E64ED583E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5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 </a:t>
            </a:r>
            <a:r>
              <a:rPr lang="zh-CN" altLang="en-US" dirty="0">
                <a:latin typeface="+mj-ea"/>
                <a:ea typeface="+mj-ea"/>
              </a:rPr>
              <a:t>地震波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How many of you have been in an earthquake? </a:t>
            </a:r>
            <a:r>
              <a:rPr lang="zh-CN" altLang="en-US" dirty="0"/>
              <a:t>                    </a:t>
            </a:r>
            <a:endParaRPr lang="en-CA" altLang="zh-CN" dirty="0"/>
          </a:p>
          <a:p>
            <a:pPr>
              <a:buNone/>
            </a:pPr>
            <a:r>
              <a:rPr lang="zh-CN" altLang="zh-CN" sz="3200" dirty="0">
                <a:latin typeface="+mj-ea"/>
                <a:ea typeface="+mj-ea"/>
              </a:rPr>
              <a:t> </a:t>
            </a:r>
            <a:r>
              <a:rPr lang="zh-CN" altLang="en-US" sz="3200" dirty="0">
                <a:latin typeface="+mj-ea"/>
                <a:ea typeface="+mj-ea"/>
              </a:rPr>
              <a:t>你们中有多少人曾经经历过地震</a:t>
            </a:r>
            <a:r>
              <a:rPr lang="en-US" altLang="zh-CN" sz="3200" dirty="0">
                <a:latin typeface="+mj-ea"/>
                <a:ea typeface="+mj-ea"/>
              </a:rPr>
              <a:t>?</a:t>
            </a:r>
            <a:endParaRPr lang="en-US" sz="3200" dirty="0">
              <a:latin typeface="+mj-ea"/>
              <a:ea typeface="+mj-ea"/>
            </a:endParaRPr>
          </a:p>
          <a:p>
            <a:pPr>
              <a:buNone/>
            </a:pPr>
            <a:r>
              <a:rPr lang="en-US" dirty="0"/>
              <a:t>How many of you have heard of seismic waves before?</a:t>
            </a:r>
          </a:p>
          <a:p>
            <a:pPr>
              <a:buNone/>
            </a:pPr>
            <a:r>
              <a:rPr lang="zh-CN" altLang="en-US" sz="3200" dirty="0">
                <a:latin typeface="+mj-ea"/>
                <a:ea typeface="+mj-ea"/>
              </a:rPr>
              <a:t> 你们中有多少人以前曾听说过地震波</a:t>
            </a:r>
            <a:r>
              <a:rPr lang="en-US" altLang="zh-CN" sz="3200" dirty="0">
                <a:latin typeface="+mj-ea"/>
                <a:ea typeface="+mj-ea"/>
              </a:rPr>
              <a:t>?</a:t>
            </a:r>
            <a:endParaRPr lang="en-US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194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Objectives</a:t>
            </a:r>
            <a:r>
              <a:rPr lang="zh-CN" altLang="en-US" dirty="0"/>
              <a:t> </a:t>
            </a:r>
            <a:r>
              <a:rPr lang="zh-CN" altLang="en-US" dirty="0">
                <a:latin typeface="+mj-ea"/>
                <a:ea typeface="+mj-ea"/>
              </a:rPr>
              <a:t>目标</a:t>
            </a:r>
            <a:r>
              <a:rPr lang="en-US" dirty="0"/>
              <a:t>:</a:t>
            </a:r>
          </a:p>
          <a:p>
            <a:pPr lvl="1">
              <a:buNone/>
            </a:pPr>
            <a:r>
              <a:rPr lang="en-US" dirty="0"/>
              <a:t>By the end of this lesson you will be able to </a:t>
            </a:r>
            <a:r>
              <a:rPr lang="zh-CN" altLang="en-US" sz="3200" dirty="0">
                <a:latin typeface="+mj-ea"/>
                <a:ea typeface="+mj-ea"/>
              </a:rPr>
              <a:t>在这堂课结束后你将会</a:t>
            </a:r>
            <a:r>
              <a:rPr lang="en-US" dirty="0"/>
              <a:t>:</a:t>
            </a:r>
          </a:p>
          <a:p>
            <a:pPr lvl="1">
              <a:buFontTx/>
              <a:buChar char="-"/>
            </a:pPr>
            <a:r>
              <a:rPr lang="en-US" dirty="0"/>
              <a:t>Define </a:t>
            </a:r>
            <a:r>
              <a:rPr lang="en-US" dirty="0">
                <a:solidFill>
                  <a:srgbClr val="00B050"/>
                </a:solidFill>
              </a:rPr>
              <a:t>Seismic Waves                  </a:t>
            </a:r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定义什么是地震波</a:t>
            </a:r>
            <a:endParaRPr lang="en-US" sz="32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lvl="1">
              <a:buFontTx/>
              <a:buChar char="-"/>
            </a:pPr>
            <a:r>
              <a:rPr lang="en-US" dirty="0"/>
              <a:t>Compare and Contrast two types of </a:t>
            </a:r>
            <a:r>
              <a:rPr lang="en-US" dirty="0">
                <a:solidFill>
                  <a:srgbClr val="00B050"/>
                </a:solidFill>
              </a:rPr>
              <a:t>Body waves              </a:t>
            </a:r>
          </a:p>
          <a:p>
            <a:pPr marL="457200" lvl="1" indent="0">
              <a:buNone/>
            </a:pPr>
            <a:r>
              <a:rPr lang="en-US" altLang="zh-CN" sz="3200" dirty="0">
                <a:solidFill>
                  <a:srgbClr val="00B050"/>
                </a:solidFill>
                <a:latin typeface="+mn-ea"/>
                <a:ea typeface="+mn-ea"/>
              </a:rPr>
              <a:t>  </a:t>
            </a:r>
            <a:r>
              <a:rPr lang="zh-CN" altLang="en-US" sz="3200" dirty="0">
                <a:solidFill>
                  <a:srgbClr val="002040"/>
                </a:solidFill>
                <a:latin typeface="+mn-ea"/>
                <a:ea typeface="+mn-ea"/>
              </a:rPr>
              <a:t>比较和对比两种地震波</a:t>
            </a:r>
            <a:endParaRPr lang="en-US" sz="3200" dirty="0">
              <a:solidFill>
                <a:srgbClr val="00204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1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Seismic waves </a:t>
            </a:r>
          </a:p>
          <a:p>
            <a:pPr lvl="1"/>
            <a:r>
              <a:rPr lang="en-US" dirty="0"/>
              <a:t>What are </a:t>
            </a:r>
            <a:r>
              <a:rPr lang="en-US" dirty="0">
                <a:solidFill>
                  <a:srgbClr val="00B050"/>
                </a:solidFill>
              </a:rPr>
              <a:t>seismic waves               </a:t>
            </a:r>
            <a:r>
              <a:rPr lang="zh-CN" altLang="en-US" sz="3000" dirty="0">
                <a:solidFill>
                  <a:srgbClr val="002040"/>
                </a:solidFill>
                <a:latin typeface="+mj-ea"/>
                <a:ea typeface="+mj-ea"/>
              </a:rPr>
              <a:t>什么是地震波</a:t>
            </a:r>
            <a:r>
              <a:rPr lang="zh-CN" altLang="zh-CN" sz="3000" dirty="0">
                <a:solidFill>
                  <a:srgbClr val="002040"/>
                </a:solidFill>
                <a:latin typeface="+mj-ea"/>
                <a:ea typeface="+mj-ea"/>
              </a:rPr>
              <a:t>？</a:t>
            </a:r>
            <a:endParaRPr lang="en-US" sz="3000" dirty="0">
              <a:solidFill>
                <a:srgbClr val="002040"/>
              </a:solidFill>
              <a:latin typeface="+mj-ea"/>
              <a:ea typeface="+mj-ea"/>
            </a:endParaRPr>
          </a:p>
          <a:p>
            <a:pPr lvl="1"/>
            <a:r>
              <a:rPr lang="en-US" dirty="0"/>
              <a:t>Motion caused by the Earth </a:t>
            </a:r>
            <a:r>
              <a:rPr lang="zh-CN" altLang="en-US" sz="3000" dirty="0">
                <a:solidFill>
                  <a:srgbClr val="FF0000"/>
                </a:solidFill>
                <a:latin typeface="+mj-ea"/>
                <a:ea typeface="+mj-ea"/>
              </a:rPr>
              <a:t>地震波由地球中的运动造成</a:t>
            </a:r>
            <a:endParaRPr lang="en-US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lvl="2"/>
            <a:r>
              <a:rPr lang="en-US" dirty="0"/>
              <a:t>Before, during, and after an earthquake </a:t>
            </a:r>
            <a:r>
              <a:rPr lang="zh-CN" altLang="en-US" sz="3000" dirty="0">
                <a:latin typeface="+mj-ea"/>
                <a:ea typeface="+mj-ea"/>
              </a:rPr>
              <a:t>在地震之前，之中，和之后</a:t>
            </a:r>
            <a:endParaRPr lang="en-US" sz="3000" dirty="0">
              <a:latin typeface="+mj-ea"/>
              <a:ea typeface="+mj-ea"/>
            </a:endParaRPr>
          </a:p>
          <a:p>
            <a:pPr lvl="2"/>
            <a:r>
              <a:rPr lang="en-US" dirty="0"/>
              <a:t>Like sound waves in rock</a:t>
            </a:r>
            <a:r>
              <a:rPr lang="zh-CN" altLang="en-US" dirty="0"/>
              <a:t> </a:t>
            </a:r>
            <a:r>
              <a:rPr lang="en-US" altLang="zh-CN" dirty="0"/>
              <a:t>             </a:t>
            </a:r>
            <a:r>
              <a:rPr lang="zh-CN" altLang="en-US" sz="3000" dirty="0">
                <a:latin typeface="+mj-ea"/>
                <a:ea typeface="+mj-ea"/>
              </a:rPr>
              <a:t>像石头中的声波</a:t>
            </a:r>
            <a:endParaRPr lang="en-US" sz="3000" dirty="0">
              <a:latin typeface="+mj-ea"/>
              <a:ea typeface="+mj-ea"/>
            </a:endParaRPr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 Body Waves </a:t>
            </a:r>
            <a:r>
              <a:rPr lang="zh-CN" altLang="en-US" dirty="0">
                <a:latin typeface="+mn-ea"/>
                <a:ea typeface="+mn-ea"/>
              </a:rPr>
              <a:t>体波</a:t>
            </a:r>
            <a:endParaRPr lang="en-US" dirty="0">
              <a:latin typeface="+mn-ea"/>
              <a:ea typeface="+mn-ea"/>
            </a:endParaRPr>
          </a:p>
          <a:p>
            <a:pPr lvl="1"/>
            <a:r>
              <a:rPr lang="en-US" dirty="0"/>
              <a:t>Waves within the body of the Earth                                          </a:t>
            </a:r>
            <a:r>
              <a:rPr lang="zh-CN" altLang="en-US" dirty="0">
                <a:latin typeface="+mj-ea"/>
                <a:ea typeface="+mj-ea"/>
              </a:rPr>
              <a:t>在地球体内的波浪</a:t>
            </a:r>
            <a:endParaRPr 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652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 Body Waves</a:t>
            </a:r>
          </a:p>
          <a:p>
            <a:pPr>
              <a:buNone/>
            </a:pPr>
            <a:r>
              <a:rPr lang="en-US" dirty="0"/>
              <a:t>a)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/>
              <a:t>-waves </a:t>
            </a:r>
            <a:r>
              <a:rPr lang="en-US" altLang="zh-CN" sz="3900" dirty="0"/>
              <a:t>P-</a:t>
            </a:r>
            <a:r>
              <a:rPr lang="zh-CN" altLang="en-US" sz="3900" dirty="0"/>
              <a:t>波</a:t>
            </a:r>
            <a:r>
              <a:rPr lang="en-US" altLang="zh-CN" sz="3500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/>
              <a:t>ressure </a:t>
            </a:r>
            <a:r>
              <a:rPr lang="zh-CN" altLang="en-US" sz="3900" dirty="0">
                <a:latin typeface="+mj-ea"/>
                <a:ea typeface="+mj-ea"/>
              </a:rPr>
              <a:t>压力</a:t>
            </a:r>
            <a:r>
              <a:rPr lang="en-US" altLang="zh-CN" dirty="0"/>
              <a:t> </a:t>
            </a:r>
            <a:r>
              <a:rPr lang="en-US" dirty="0"/>
              <a:t>or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/>
              <a:t>rimary </a:t>
            </a:r>
            <a:r>
              <a:rPr lang="zh-CN" altLang="en-US" sz="3900" dirty="0">
                <a:latin typeface="+mj-ea"/>
                <a:ea typeface="+mj-ea"/>
              </a:rPr>
              <a:t>第一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Fastest</a:t>
            </a:r>
            <a:r>
              <a:rPr lang="zh-CN" altLang="en-US" dirty="0"/>
              <a:t> </a:t>
            </a:r>
            <a:r>
              <a:rPr lang="zh-CN" altLang="en-US" sz="3500" dirty="0">
                <a:latin typeface="+mj-ea"/>
                <a:ea typeface="+mj-ea"/>
              </a:rPr>
              <a:t>最快</a:t>
            </a:r>
            <a:endParaRPr lang="en-US" sz="3500" dirty="0">
              <a:latin typeface="+mj-ea"/>
              <a:ea typeface="+mj-ea"/>
            </a:endParaRPr>
          </a:p>
          <a:p>
            <a:pPr lvl="1"/>
            <a:r>
              <a:rPr lang="en-US" dirty="0"/>
              <a:t>Particle motion is parallel to propagation</a:t>
            </a:r>
            <a:r>
              <a:rPr lang="zh-CN" altLang="en-US" dirty="0">
                <a:latin typeface="+mj-ea"/>
                <a:ea typeface="+mj-ea"/>
              </a:rPr>
              <a:t>粒子运动与传播平行</a:t>
            </a:r>
            <a:endParaRPr lang="en-US" dirty="0">
              <a:latin typeface="+mj-ea"/>
              <a:ea typeface="+mj-ea"/>
            </a:endParaRPr>
          </a:p>
          <a:p>
            <a:pPr lvl="1"/>
            <a:r>
              <a:rPr lang="en-US" dirty="0"/>
              <a:t>Can move through solids or fluids</a:t>
            </a:r>
            <a:r>
              <a:rPr lang="zh-CN" altLang="en-US" dirty="0"/>
              <a:t> </a:t>
            </a:r>
            <a:r>
              <a:rPr lang="zh-CN" altLang="en-US" sz="3500" dirty="0">
                <a:latin typeface="+mj-ea"/>
                <a:ea typeface="+mj-ea"/>
              </a:rPr>
              <a:t>可以通过固体或者液体移动</a:t>
            </a:r>
            <a:endParaRPr lang="en-US" sz="35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309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/>
              <a:t>1) Body Waves</a:t>
            </a:r>
          </a:p>
          <a:p>
            <a:pPr>
              <a:buNone/>
            </a:pPr>
            <a:r>
              <a:rPr lang="en-US" sz="4000" dirty="0"/>
              <a:t>b)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-waves </a:t>
            </a:r>
            <a:r>
              <a:rPr lang="en-US" altLang="zh-CN" sz="3600" dirty="0"/>
              <a:t>S- </a:t>
            </a:r>
            <a:r>
              <a:rPr lang="zh-CN" altLang="en-US" sz="3600" dirty="0"/>
              <a:t>波</a:t>
            </a:r>
            <a:r>
              <a:rPr lang="en-US" sz="4000" dirty="0"/>
              <a:t>(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hear </a:t>
            </a:r>
            <a:r>
              <a:rPr lang="zh-CN" altLang="en-US" sz="3600" dirty="0">
                <a:latin typeface="+mj-ea"/>
                <a:ea typeface="+mj-ea"/>
              </a:rPr>
              <a:t>切变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econdary </a:t>
            </a:r>
            <a:r>
              <a:rPr lang="zh-CN" altLang="en-US" sz="3600" dirty="0">
                <a:latin typeface="+mj-ea"/>
                <a:ea typeface="+mj-ea"/>
              </a:rPr>
              <a:t>第二</a:t>
            </a:r>
            <a:r>
              <a:rPr lang="en-US" sz="4000" dirty="0"/>
              <a:t>)</a:t>
            </a:r>
          </a:p>
          <a:p>
            <a:pPr lvl="1"/>
            <a:r>
              <a:rPr lang="en-US" sz="3600" dirty="0"/>
              <a:t>Slower than P-waves </a:t>
            </a:r>
            <a:r>
              <a:rPr lang="zh-CN" altLang="en-US" sz="3600" dirty="0">
                <a:latin typeface="+mn-ea"/>
                <a:ea typeface="+mn-ea"/>
              </a:rPr>
              <a:t>比</a:t>
            </a:r>
            <a:r>
              <a:rPr lang="zh-CN" altLang="zh-CN" sz="3600" dirty="0">
                <a:latin typeface="+mn-ea"/>
                <a:ea typeface="+mn-ea"/>
              </a:rPr>
              <a:t>P</a:t>
            </a:r>
            <a:r>
              <a:rPr lang="zh-CN" altLang="en-US" sz="3600" dirty="0">
                <a:latin typeface="+mn-ea"/>
                <a:ea typeface="+mn-ea"/>
              </a:rPr>
              <a:t>-波慢</a:t>
            </a:r>
            <a:endParaRPr lang="en-US" sz="3600" dirty="0">
              <a:latin typeface="+mn-ea"/>
              <a:ea typeface="+mn-ea"/>
            </a:endParaRPr>
          </a:p>
          <a:p>
            <a:pPr lvl="1"/>
            <a:r>
              <a:rPr lang="en-US" sz="3600" dirty="0"/>
              <a:t>Particle motion is perpendicular to propagation </a:t>
            </a:r>
            <a:r>
              <a:rPr lang="zh-CN" altLang="en-US" sz="3600" dirty="0">
                <a:latin typeface="+mj-ea"/>
                <a:ea typeface="+mj-ea"/>
              </a:rPr>
              <a:t>粒子运动垂直于传播</a:t>
            </a:r>
            <a:endParaRPr lang="en-US" sz="3600" dirty="0">
              <a:latin typeface="+mj-ea"/>
              <a:ea typeface="+mj-ea"/>
            </a:endParaRPr>
          </a:p>
          <a:p>
            <a:pPr lvl="1"/>
            <a:r>
              <a:rPr lang="en-US" sz="3600" dirty="0"/>
              <a:t>Can only move through solids - </a:t>
            </a:r>
            <a:r>
              <a:rPr lang="en-US" sz="3600" i="1" dirty="0"/>
              <a:t>not fluids </a:t>
            </a:r>
            <a:r>
              <a:rPr lang="zh-CN" altLang="en-US" sz="3200" dirty="0">
                <a:latin typeface="+mj-ea"/>
                <a:ea typeface="+mj-ea"/>
              </a:rPr>
              <a:t>只能通过固体流动</a:t>
            </a:r>
            <a:endParaRPr lang="en-US" sz="3200" dirty="0">
              <a:latin typeface="+mj-ea"/>
              <a:ea typeface="+mj-ea"/>
            </a:endParaRPr>
          </a:p>
          <a:p>
            <a:pPr lvl="1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62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About Me</a:t>
            </a:r>
            <a:endParaRPr lang="en-CA" sz="4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7493" y="1537290"/>
            <a:ext cx="8317039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Professor of Teaching in Earth Ocean and Atmospheric Science (EOAS)</a:t>
            </a:r>
          </a:p>
          <a:p>
            <a:pPr marL="0" indent="0">
              <a:buNone/>
            </a:pPr>
            <a:r>
              <a:rPr lang="en-US" dirty="0"/>
              <a:t>Grew up here in Vancouver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Lots of training in Education (more on this later)</a:t>
            </a:r>
          </a:p>
          <a:p>
            <a:pPr marL="0" indent="0">
              <a:buNone/>
            </a:pPr>
            <a:r>
              <a:rPr lang="en-US" dirty="0"/>
              <a:t>For 10 years, 75</a:t>
            </a:r>
            <a:r>
              <a:rPr lang="en-US" sz="2800" dirty="0"/>
              <a:t>% of teaching in “Vantage College” 90% of those students are from China</a:t>
            </a:r>
          </a:p>
          <a:p>
            <a:pPr marL="0" indent="0">
              <a:buNone/>
            </a:pPr>
            <a:r>
              <a:rPr lang="en-US" sz="2800" dirty="0"/>
              <a:t>Love working with international colleagues</a:t>
            </a:r>
            <a:r>
              <a:rPr lang="en-US" dirty="0"/>
              <a:t> (like you!)</a:t>
            </a:r>
            <a:endParaRPr lang="en-US" sz="2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00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  <a:r>
              <a:rPr lang="zh-CN" altLang="en-US" dirty="0"/>
              <a:t> </a:t>
            </a:r>
            <a:r>
              <a:rPr lang="zh-CN" altLang="en-US" dirty="0">
                <a:latin typeface="+mj-ea"/>
                <a:ea typeface="+mj-ea"/>
              </a:rPr>
              <a:t>演示</a:t>
            </a:r>
            <a:endParaRPr 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8886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2) Surface waves </a:t>
            </a:r>
            <a:r>
              <a:rPr lang="zh-CN" altLang="en-US" dirty="0">
                <a:latin typeface="+mj-ea"/>
                <a:ea typeface="+mj-ea"/>
              </a:rPr>
              <a:t>表面波</a:t>
            </a:r>
            <a:endParaRPr lang="en-US" dirty="0">
              <a:latin typeface="+mj-ea"/>
              <a:ea typeface="+mj-ea"/>
            </a:endParaRPr>
          </a:p>
          <a:p>
            <a:pPr lvl="1"/>
            <a:r>
              <a:rPr lang="en-US" dirty="0"/>
              <a:t>Next class </a:t>
            </a:r>
            <a:r>
              <a:rPr lang="zh-CN" altLang="en-US" dirty="0">
                <a:latin typeface="+mj-ea"/>
                <a:ea typeface="+mj-ea"/>
              </a:rPr>
              <a:t>下堂课</a:t>
            </a:r>
            <a:endParaRPr 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80750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Post Test</a:t>
            </a:r>
            <a:r>
              <a:rPr lang="zh-CN" altLang="en-US" dirty="0"/>
              <a:t> </a:t>
            </a:r>
            <a:r>
              <a:rPr lang="en-US" dirty="0"/>
              <a:t> </a:t>
            </a:r>
            <a:r>
              <a:rPr lang="zh-CN" altLang="en-US" dirty="0">
                <a:latin typeface="+mj-ea"/>
                <a:ea typeface="+mj-ea"/>
              </a:rPr>
              <a:t>测试</a:t>
            </a:r>
            <a:endParaRPr lang="en-US" dirty="0">
              <a:latin typeface="+mj-ea"/>
              <a:ea typeface="+mj-ea"/>
            </a:endParaRPr>
          </a:p>
          <a:p>
            <a:pPr>
              <a:buNone/>
            </a:pPr>
            <a:r>
              <a:rPr lang="en-US" dirty="0"/>
              <a:t>What is a </a:t>
            </a:r>
            <a:r>
              <a:rPr lang="en-US" dirty="0">
                <a:solidFill>
                  <a:srgbClr val="00B050"/>
                </a:solidFill>
              </a:rPr>
              <a:t>seismic wave</a:t>
            </a:r>
            <a:r>
              <a:rPr lang="en-US" dirty="0"/>
              <a:t>? </a:t>
            </a:r>
          </a:p>
          <a:p>
            <a:pPr>
              <a:buNone/>
            </a:pPr>
            <a:r>
              <a:rPr lang="zh-CN" altLang="en-US" dirty="0">
                <a:latin typeface="+mj-ea"/>
                <a:ea typeface="+mj-ea"/>
              </a:rPr>
              <a:t>什么是地震波</a:t>
            </a:r>
            <a:r>
              <a:rPr lang="en-US" altLang="zh-CN" dirty="0">
                <a:latin typeface="+mj-ea"/>
                <a:ea typeface="+mj-ea"/>
              </a:rPr>
              <a:t>?</a:t>
            </a:r>
            <a:endParaRPr lang="en-US" dirty="0">
              <a:latin typeface="+mj-ea"/>
              <a:ea typeface="+mj-ea"/>
            </a:endParaRPr>
          </a:p>
          <a:p>
            <a:pPr>
              <a:buNone/>
            </a:pPr>
            <a:r>
              <a:rPr lang="en-US" dirty="0"/>
              <a:t>Two types of </a:t>
            </a:r>
            <a:r>
              <a:rPr lang="en-US" dirty="0">
                <a:solidFill>
                  <a:srgbClr val="00B050"/>
                </a:solidFill>
              </a:rPr>
              <a:t>body waves</a:t>
            </a:r>
            <a:r>
              <a:rPr lang="en-US" dirty="0"/>
              <a:t>?</a:t>
            </a:r>
            <a:r>
              <a:rPr lang="zh-CN" altLang="en-US" dirty="0"/>
              <a:t> </a:t>
            </a:r>
            <a:endParaRPr lang="en-CA" altLang="zh-CN" dirty="0"/>
          </a:p>
          <a:p>
            <a:pPr>
              <a:buNone/>
            </a:pPr>
            <a:r>
              <a:rPr lang="zh-CN" altLang="en-US" dirty="0">
                <a:latin typeface="+mj-ea"/>
                <a:ea typeface="+mj-ea"/>
              </a:rPr>
              <a:t>两种体波</a:t>
            </a:r>
            <a:endParaRPr lang="en-US" dirty="0">
              <a:latin typeface="+mj-ea"/>
              <a:ea typeface="+mj-ea"/>
            </a:endParaRPr>
          </a:p>
          <a:p>
            <a:pPr lvl="1"/>
            <a:r>
              <a:rPr lang="en-US" dirty="0"/>
              <a:t>What is the difference between these two </a:t>
            </a:r>
            <a:r>
              <a:rPr lang="en-US" dirty="0">
                <a:solidFill>
                  <a:srgbClr val="00B050"/>
                </a:solidFill>
              </a:rPr>
              <a:t>body waves</a:t>
            </a:r>
            <a:r>
              <a:rPr lang="en-US" dirty="0"/>
              <a:t>? </a:t>
            </a:r>
          </a:p>
          <a:p>
            <a:pPr marL="457200" lvl="1" indent="0">
              <a:buNone/>
            </a:pPr>
            <a:r>
              <a:rPr lang="zh-CN" altLang="en-US" dirty="0">
                <a:latin typeface="+mn-ea"/>
                <a:ea typeface="+mn-ea"/>
              </a:rPr>
              <a:t>这两种波有什么区别</a:t>
            </a:r>
            <a:r>
              <a:rPr lang="en-US" altLang="zh-CN" dirty="0">
                <a:latin typeface="+mn-ea"/>
                <a:ea typeface="+mn-ea"/>
              </a:rPr>
              <a:t>?</a:t>
            </a:r>
            <a:endParaRPr lang="en-US" dirty="0">
              <a:latin typeface="+mn-ea"/>
              <a:ea typeface="+mn-ea"/>
            </a:endParaRP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zh-CN" altLang="en-US" dirty="0"/>
              <a:t> </a:t>
            </a:r>
            <a:r>
              <a:rPr lang="zh-CN" altLang="en-US" dirty="0">
                <a:latin typeface="+mj-ea"/>
                <a:ea typeface="+mj-ea"/>
              </a:rPr>
              <a:t>总结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Earthquake detectors?         </a:t>
            </a:r>
          </a:p>
          <a:p>
            <a:pPr>
              <a:buNone/>
            </a:pPr>
            <a:r>
              <a:rPr lang="zh-CN" altLang="en-US" dirty="0">
                <a:latin typeface="+mj-ea"/>
                <a:ea typeface="+mj-ea"/>
              </a:rPr>
              <a:t>地震检测仪</a:t>
            </a:r>
            <a:r>
              <a:rPr lang="en-US" altLang="zh-CN" dirty="0">
                <a:latin typeface="+mj-ea"/>
                <a:ea typeface="+mj-ea"/>
              </a:rPr>
              <a:t>?</a:t>
            </a:r>
            <a:endParaRPr lang="en-US" dirty="0">
              <a:latin typeface="+mj-ea"/>
              <a:ea typeface="+mj-ea"/>
            </a:endParaRP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4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that feel?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7583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483C-4D21-44D6-A933-F4D38FF1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FA7C4-12B8-4D50-B59B-DFB730C35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94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here?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0510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do you hope to learn?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283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C99A-3919-4EB8-B010-860C6E94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 who cares?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0E06-2F0C-469A-90EE-19105DBF3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45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help you succeed?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16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87" y="0"/>
            <a:ext cx="3124200" cy="383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About Me</a:t>
            </a:r>
            <a:endParaRPr lang="en-CA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32" y="4221088"/>
            <a:ext cx="3955368" cy="263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8" y="84866"/>
            <a:ext cx="6035975" cy="7430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03312-CE7A-4C59-9CB8-B1BAA09C7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909A-2715-4074-A66F-6196E589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questions do you have for 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00CE-3A89-4C9D-B872-F4B395CF8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124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Looking forward to working with you!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50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Read Chapter 1 of </a:t>
            </a:r>
            <a:r>
              <a:rPr lang="en-CA" i="1" dirty="0"/>
              <a:t>How People Learn</a:t>
            </a:r>
          </a:p>
          <a:p>
            <a:r>
              <a:rPr lang="en-CA" dirty="0">
                <a:hlinkClick r:id="rId2"/>
              </a:rPr>
              <a:t>https://nap.nationalacademies.org/catalog/9853/how-people-learn-brain-mind-experience-and-school-expanded-edition</a:t>
            </a:r>
            <a:endParaRPr lang="en-CA" dirty="0"/>
          </a:p>
          <a:p>
            <a:r>
              <a:rPr lang="en-CA" dirty="0"/>
              <a:t>Decide what You are going to work on this term in class and on your own time.</a:t>
            </a:r>
            <a:endParaRPr lang="en-CA" dirty="0">
              <a:ea typeface="Calibri"/>
              <a:cs typeface="Calibri"/>
            </a:endParaRPr>
          </a:p>
          <a:p>
            <a:r>
              <a:rPr lang="en-CA" dirty="0"/>
              <a:t> What course or skill are you going to improve?  </a:t>
            </a:r>
          </a:p>
        </p:txBody>
      </p:sp>
    </p:spTree>
    <p:extLst>
      <p:ext uri="{BB962C8B-B14F-4D97-AF65-F5344CB8AC3E}">
        <p14:creationId xmlns:p14="http://schemas.microsoft.com/office/powerpoint/2010/main" val="5334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Homework!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Go to either:</a:t>
            </a:r>
          </a:p>
          <a:p>
            <a:pPr marL="0" indent="0">
              <a:buNone/>
            </a:pPr>
            <a:r>
              <a:rPr lang="en-CA" dirty="0"/>
              <a:t>Stanley Park</a:t>
            </a:r>
          </a:p>
        </p:txBody>
      </p:sp>
    </p:spTree>
    <p:extLst>
      <p:ext uri="{BB962C8B-B14F-4D97-AF65-F5344CB8AC3E}">
        <p14:creationId xmlns:p14="http://schemas.microsoft.com/office/powerpoint/2010/main" val="38836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DB5CD-35E0-4AA9-AFB7-42E96B50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3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Homework!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Go to either:</a:t>
            </a:r>
          </a:p>
          <a:p>
            <a:pPr marL="0" indent="0">
              <a:buNone/>
            </a:pPr>
            <a:r>
              <a:rPr lang="en-CA" dirty="0"/>
              <a:t>Stanley Park</a:t>
            </a:r>
          </a:p>
          <a:p>
            <a:pPr marL="0" indent="0">
              <a:buNone/>
            </a:pPr>
            <a:r>
              <a:rPr lang="en-CA" dirty="0"/>
              <a:t>Or</a:t>
            </a:r>
          </a:p>
          <a:p>
            <a:pPr marL="0" indent="0">
              <a:buNone/>
            </a:pPr>
            <a:r>
              <a:rPr lang="en-CA" dirty="0"/>
              <a:t>Granville Island </a:t>
            </a:r>
          </a:p>
          <a:p>
            <a:pPr marL="0" indent="0">
              <a:buNone/>
            </a:pPr>
            <a:r>
              <a:rPr lang="en-CA" dirty="0"/>
              <a:t>(or both, you will have time) </a:t>
            </a:r>
          </a:p>
        </p:txBody>
      </p:sp>
    </p:spTree>
    <p:extLst>
      <p:ext uri="{BB962C8B-B14F-4D97-AF65-F5344CB8AC3E}">
        <p14:creationId xmlns:p14="http://schemas.microsoft.com/office/powerpoint/2010/main" val="18767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op Things to Do at the Granville Island Public Market">
            <a:extLst>
              <a:ext uri="{FF2B5EF4-FFF2-40B4-BE49-F238E27FC236}">
                <a16:creationId xmlns:a16="http://schemas.microsoft.com/office/drawing/2014/main" id="{D459D76D-44E1-46AB-919E-CFFAF12D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0"/>
            <a:ext cx="4625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ic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" y="0"/>
            <a:ext cx="6867354" cy="68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Code</a:t>
            </a:r>
          </a:p>
        </p:txBody>
      </p:sp>
    </p:spTree>
    <p:extLst>
      <p:ext uri="{BB962C8B-B14F-4D97-AF65-F5344CB8AC3E}">
        <p14:creationId xmlns:p14="http://schemas.microsoft.com/office/powerpoint/2010/main" val="26328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961243" y="1440451"/>
            <a:ext cx="1981705" cy="3785652"/>
            <a:chOff x="539552" y="1584896"/>
            <a:chExt cx="1981705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539552" y="1584896"/>
              <a:ext cx="72008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</a:t>
              </a:r>
            </a:p>
            <a:p>
              <a:r>
                <a:rPr lang="en-US" sz="4800" dirty="0"/>
                <a:t>2</a:t>
              </a:r>
            </a:p>
            <a:p>
              <a:r>
                <a:rPr lang="en-US" sz="4800" dirty="0"/>
                <a:t>3</a:t>
              </a:r>
            </a:p>
            <a:p>
              <a:r>
                <a:rPr lang="en-US" sz="4800" dirty="0"/>
                <a:t>4</a:t>
              </a:r>
            </a:p>
            <a:p>
              <a:r>
                <a:rPr lang="en-US" sz="4800" dirty="0"/>
                <a:t>5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121318" y="1833708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91440 w 297180"/>
                <a:gd name="connsiteY4" fmla="*/ 9144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297180" y="0"/>
                  </a:moveTo>
                  <a:lnTo>
                    <a:pt x="297180" y="296448"/>
                  </a:lnTo>
                  <a:lnTo>
                    <a:pt x="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21318" y="2557340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91440 w 297180"/>
                <a:gd name="connsiteY3" fmla="*/ 914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22860 w 297180"/>
                <a:gd name="connsiteY3" fmla="*/ 7620 h 296448"/>
                <a:gd name="connsiteX0" fmla="*/ 304800 w 304800"/>
                <a:gd name="connsiteY0" fmla="*/ 0 h 296448"/>
                <a:gd name="connsiteX1" fmla="*/ 304800 w 304800"/>
                <a:gd name="connsiteY1" fmla="*/ 296448 h 296448"/>
                <a:gd name="connsiteX2" fmla="*/ 7620 w 304800"/>
                <a:gd name="connsiteY2" fmla="*/ 296448 h 296448"/>
                <a:gd name="connsiteX3" fmla="*/ 0 w 304800"/>
                <a:gd name="connsiteY3" fmla="*/ 152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7620 w 297180"/>
                <a:gd name="connsiteY3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297180" y="0"/>
                  </a:moveTo>
                  <a:lnTo>
                    <a:pt x="297180" y="296448"/>
                  </a:lnTo>
                  <a:lnTo>
                    <a:pt x="0" y="296448"/>
                  </a:lnTo>
                  <a:cubicBezTo>
                    <a:pt x="0" y="197632"/>
                    <a:pt x="7620" y="0"/>
                    <a:pt x="762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21318" y="3280972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388620"/>
                <a:gd name="connsiteY0" fmla="*/ 0 h 296448"/>
                <a:gd name="connsiteX1" fmla="*/ 297180 w 388620"/>
                <a:gd name="connsiteY1" fmla="*/ 296448 h 296448"/>
                <a:gd name="connsiteX2" fmla="*/ 0 w 388620"/>
                <a:gd name="connsiteY2" fmla="*/ 296448 h 296448"/>
                <a:gd name="connsiteX3" fmla="*/ 0 w 388620"/>
                <a:gd name="connsiteY3" fmla="*/ 0 h 296448"/>
                <a:gd name="connsiteX4" fmla="*/ 388620 w 388620"/>
                <a:gd name="connsiteY4" fmla="*/ 914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0 w 297180"/>
                <a:gd name="connsiteY3" fmla="*/ 0 h 29644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297180" y="296448"/>
                  </a:moveTo>
                  <a:lnTo>
                    <a:pt x="0" y="296448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21318" y="4004604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99322 h 296448"/>
                <a:gd name="connsiteX5" fmla="*/ 0 w 297180"/>
                <a:gd name="connsiteY5" fmla="*/ 0 h 296448"/>
                <a:gd name="connsiteX0" fmla="*/ 0 w 297180"/>
                <a:gd name="connsiteY0" fmla="*/ 99322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5" fmla="*/ 91440 w 297180"/>
                <a:gd name="connsiteY5" fmla="*/ 190762 h 296448"/>
                <a:gd name="connsiteX0" fmla="*/ 0 w 297180"/>
                <a:gd name="connsiteY0" fmla="*/ 99322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0" y="0"/>
                  </a:moveTo>
                  <a:lnTo>
                    <a:pt x="297180" y="0"/>
                  </a:lnTo>
                  <a:lnTo>
                    <a:pt x="297180" y="296448"/>
                  </a:lnTo>
                  <a:lnTo>
                    <a:pt x="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121317" y="4728236"/>
              <a:ext cx="399939" cy="38337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70546" y="1440451"/>
            <a:ext cx="2188344" cy="3785652"/>
            <a:chOff x="5357674" y="2540008"/>
            <a:chExt cx="2188344" cy="3785652"/>
          </a:xfrm>
        </p:grpSpPr>
        <p:sp>
          <p:nvSpPr>
            <p:cNvPr id="41" name="Rectangle 40"/>
            <p:cNvSpPr/>
            <p:nvPr/>
          </p:nvSpPr>
          <p:spPr>
            <a:xfrm>
              <a:off x="7137201" y="2749028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89560 w 297180"/>
                <a:gd name="connsiteY2" fmla="*/ 152662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5" fmla="*/ 0 w 297180"/>
                <a:gd name="connsiteY5" fmla="*/ 0 h 296448"/>
                <a:gd name="connsiteX0" fmla="*/ 289560 w 381000"/>
                <a:gd name="connsiteY0" fmla="*/ 152662 h 296448"/>
                <a:gd name="connsiteX1" fmla="*/ 297180 w 381000"/>
                <a:gd name="connsiteY1" fmla="*/ 296448 h 296448"/>
                <a:gd name="connsiteX2" fmla="*/ 0 w 381000"/>
                <a:gd name="connsiteY2" fmla="*/ 296448 h 296448"/>
                <a:gd name="connsiteX3" fmla="*/ 0 w 381000"/>
                <a:gd name="connsiteY3" fmla="*/ 0 h 296448"/>
                <a:gd name="connsiteX4" fmla="*/ 297180 w 381000"/>
                <a:gd name="connsiteY4" fmla="*/ 0 h 296448"/>
                <a:gd name="connsiteX5" fmla="*/ 381000 w 381000"/>
                <a:gd name="connsiteY5" fmla="*/ 244102 h 296448"/>
                <a:gd name="connsiteX0" fmla="*/ 289560 w 297180"/>
                <a:gd name="connsiteY0" fmla="*/ 152662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0 w 297180"/>
                <a:gd name="connsiteY3" fmla="*/ 0 h 296448"/>
                <a:gd name="connsiteX4" fmla="*/ 297180 w 297180"/>
                <a:gd name="connsiteY4" fmla="*/ 0 h 29644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  <a:gd name="connsiteX3" fmla="*/ 297180 w 297180"/>
                <a:gd name="connsiteY3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297180" y="296448"/>
                  </a:moveTo>
                  <a:lnTo>
                    <a:pt x="0" y="296448"/>
                  </a:lnTo>
                  <a:lnTo>
                    <a:pt x="0" y="0"/>
                  </a:lnTo>
                  <a:lnTo>
                    <a:pt x="2971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37201" y="3487686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296448 h 387888"/>
                <a:gd name="connsiteX1" fmla="*/ 0 w 297180"/>
                <a:gd name="connsiteY1" fmla="*/ 0 h 387888"/>
                <a:gd name="connsiteX2" fmla="*/ 297180 w 297180"/>
                <a:gd name="connsiteY2" fmla="*/ 0 h 387888"/>
                <a:gd name="connsiteX3" fmla="*/ 297180 w 297180"/>
                <a:gd name="connsiteY3" fmla="*/ 296448 h 387888"/>
                <a:gd name="connsiteX4" fmla="*/ 91440 w 297180"/>
                <a:gd name="connsiteY4" fmla="*/ 387888 h 387888"/>
                <a:gd name="connsiteX0" fmla="*/ 0 w 297180"/>
                <a:gd name="connsiteY0" fmla="*/ 0 h 387888"/>
                <a:gd name="connsiteX1" fmla="*/ 297180 w 297180"/>
                <a:gd name="connsiteY1" fmla="*/ 0 h 387888"/>
                <a:gd name="connsiteX2" fmla="*/ 297180 w 297180"/>
                <a:gd name="connsiteY2" fmla="*/ 296448 h 387888"/>
                <a:gd name="connsiteX3" fmla="*/ 91440 w 297180"/>
                <a:gd name="connsiteY3" fmla="*/ 387888 h 38788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0" y="0"/>
                  </a:moveTo>
                  <a:lnTo>
                    <a:pt x="297180" y="0"/>
                  </a:lnTo>
                  <a:lnTo>
                    <a:pt x="29718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137201" y="4226344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7442"/>
                <a:gd name="connsiteX1" fmla="*/ 297180 w 297180"/>
                <a:gd name="connsiteY1" fmla="*/ 0 h 297442"/>
                <a:gd name="connsiteX2" fmla="*/ 297180 w 297180"/>
                <a:gd name="connsiteY2" fmla="*/ 296448 h 297442"/>
                <a:gd name="connsiteX3" fmla="*/ 175260 w 297180"/>
                <a:gd name="connsiteY3" fmla="*/ 297442 h 297442"/>
                <a:gd name="connsiteX4" fmla="*/ 0 w 297180"/>
                <a:gd name="connsiteY4" fmla="*/ 296448 h 297442"/>
                <a:gd name="connsiteX5" fmla="*/ 0 w 297180"/>
                <a:gd name="connsiteY5" fmla="*/ 0 h 297442"/>
                <a:gd name="connsiteX0" fmla="*/ 175260 w 297180"/>
                <a:gd name="connsiteY0" fmla="*/ 297442 h 388882"/>
                <a:gd name="connsiteX1" fmla="*/ 0 w 297180"/>
                <a:gd name="connsiteY1" fmla="*/ 296448 h 388882"/>
                <a:gd name="connsiteX2" fmla="*/ 0 w 297180"/>
                <a:gd name="connsiteY2" fmla="*/ 0 h 388882"/>
                <a:gd name="connsiteX3" fmla="*/ 297180 w 297180"/>
                <a:gd name="connsiteY3" fmla="*/ 0 h 388882"/>
                <a:gd name="connsiteX4" fmla="*/ 297180 w 297180"/>
                <a:gd name="connsiteY4" fmla="*/ 296448 h 388882"/>
                <a:gd name="connsiteX5" fmla="*/ 266700 w 297180"/>
                <a:gd name="connsiteY5" fmla="*/ 388882 h 388882"/>
                <a:gd name="connsiteX0" fmla="*/ 175260 w 297180"/>
                <a:gd name="connsiteY0" fmla="*/ 297442 h 297442"/>
                <a:gd name="connsiteX1" fmla="*/ 0 w 297180"/>
                <a:gd name="connsiteY1" fmla="*/ 296448 h 297442"/>
                <a:gd name="connsiteX2" fmla="*/ 0 w 297180"/>
                <a:gd name="connsiteY2" fmla="*/ 0 h 297442"/>
                <a:gd name="connsiteX3" fmla="*/ 297180 w 297180"/>
                <a:gd name="connsiteY3" fmla="*/ 0 h 297442"/>
                <a:gd name="connsiteX4" fmla="*/ 297180 w 297180"/>
                <a:gd name="connsiteY4" fmla="*/ 296448 h 297442"/>
                <a:gd name="connsiteX0" fmla="*/ 0 w 297180"/>
                <a:gd name="connsiteY0" fmla="*/ 296448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0" y="296448"/>
                  </a:moveTo>
                  <a:lnTo>
                    <a:pt x="0" y="0"/>
                  </a:lnTo>
                  <a:lnTo>
                    <a:pt x="297180" y="0"/>
                  </a:lnTo>
                  <a:lnTo>
                    <a:pt x="29718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137201" y="4965002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388620"/>
                <a:gd name="connsiteY0" fmla="*/ 296448 h 387888"/>
                <a:gd name="connsiteX1" fmla="*/ 0 w 388620"/>
                <a:gd name="connsiteY1" fmla="*/ 296448 h 387888"/>
                <a:gd name="connsiteX2" fmla="*/ 0 w 388620"/>
                <a:gd name="connsiteY2" fmla="*/ 0 h 387888"/>
                <a:gd name="connsiteX3" fmla="*/ 297180 w 388620"/>
                <a:gd name="connsiteY3" fmla="*/ 0 h 387888"/>
                <a:gd name="connsiteX4" fmla="*/ 388620 w 388620"/>
                <a:gd name="connsiteY4" fmla="*/ 387888 h 38788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  <a:gd name="connsiteX3" fmla="*/ 297180 w 297180"/>
                <a:gd name="connsiteY3" fmla="*/ 0 h 296448"/>
                <a:gd name="connsiteX0" fmla="*/ 0 w 297180"/>
                <a:gd name="connsiteY0" fmla="*/ 296448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0" y="296448"/>
                  </a:moveTo>
                  <a:lnTo>
                    <a:pt x="0" y="0"/>
                  </a:lnTo>
                  <a:lnTo>
                    <a:pt x="2971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37201" y="5703659"/>
              <a:ext cx="408817" cy="43548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57674" y="2540008"/>
              <a:ext cx="42168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dirty="0"/>
                <a:t>6</a:t>
              </a:r>
            </a:p>
            <a:p>
              <a:r>
                <a:rPr lang="en-US" sz="4800" dirty="0"/>
                <a:t>7</a:t>
              </a:r>
            </a:p>
            <a:p>
              <a:r>
                <a:rPr lang="en-US" sz="4800" dirty="0"/>
                <a:t>8</a:t>
              </a:r>
            </a:p>
            <a:p>
              <a:r>
                <a:rPr lang="en-US" sz="4800" dirty="0"/>
                <a:t>9</a:t>
              </a:r>
            </a:p>
            <a:p>
              <a:r>
                <a:rPr lang="en-US" sz="4800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11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70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373" y="161766"/>
            <a:ext cx="720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  <a:p>
            <a:r>
              <a:rPr lang="en-US" sz="4800" dirty="0"/>
              <a:t>2</a:t>
            </a:r>
          </a:p>
          <a:p>
            <a:r>
              <a:rPr lang="en-US" sz="4800" dirty="0"/>
              <a:t>3</a:t>
            </a:r>
          </a:p>
          <a:p>
            <a:r>
              <a:rPr lang="en-US" sz="4800" dirty="0"/>
              <a:t>4</a:t>
            </a:r>
          </a:p>
          <a:p>
            <a:r>
              <a:rPr lang="en-US" sz="4800" dirty="0"/>
              <a:t>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51532" y="410578"/>
            <a:ext cx="399940" cy="3277904"/>
            <a:chOff x="1735138" y="410578"/>
            <a:chExt cx="399940" cy="3277904"/>
          </a:xfrm>
        </p:grpSpPr>
        <p:sp>
          <p:nvSpPr>
            <p:cNvPr id="36" name="Rectangle 35"/>
            <p:cNvSpPr/>
            <p:nvPr/>
          </p:nvSpPr>
          <p:spPr>
            <a:xfrm>
              <a:off x="1735139" y="410578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91440 w 297180"/>
                <a:gd name="connsiteY4" fmla="*/ 9144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297180" y="0"/>
                  </a:moveTo>
                  <a:lnTo>
                    <a:pt x="297180" y="296448"/>
                  </a:lnTo>
                  <a:lnTo>
                    <a:pt x="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35139" y="1134210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91440 w 297180"/>
                <a:gd name="connsiteY3" fmla="*/ 914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22860 w 297180"/>
                <a:gd name="connsiteY3" fmla="*/ 7620 h 296448"/>
                <a:gd name="connsiteX0" fmla="*/ 304800 w 304800"/>
                <a:gd name="connsiteY0" fmla="*/ 0 h 296448"/>
                <a:gd name="connsiteX1" fmla="*/ 304800 w 304800"/>
                <a:gd name="connsiteY1" fmla="*/ 296448 h 296448"/>
                <a:gd name="connsiteX2" fmla="*/ 7620 w 304800"/>
                <a:gd name="connsiteY2" fmla="*/ 296448 h 296448"/>
                <a:gd name="connsiteX3" fmla="*/ 0 w 304800"/>
                <a:gd name="connsiteY3" fmla="*/ 152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7620 w 297180"/>
                <a:gd name="connsiteY3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297180" y="0"/>
                  </a:moveTo>
                  <a:lnTo>
                    <a:pt x="297180" y="296448"/>
                  </a:lnTo>
                  <a:lnTo>
                    <a:pt x="0" y="296448"/>
                  </a:lnTo>
                  <a:cubicBezTo>
                    <a:pt x="0" y="197632"/>
                    <a:pt x="7620" y="0"/>
                    <a:pt x="762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35139" y="1857842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388620"/>
                <a:gd name="connsiteY0" fmla="*/ 0 h 296448"/>
                <a:gd name="connsiteX1" fmla="*/ 297180 w 388620"/>
                <a:gd name="connsiteY1" fmla="*/ 296448 h 296448"/>
                <a:gd name="connsiteX2" fmla="*/ 0 w 388620"/>
                <a:gd name="connsiteY2" fmla="*/ 296448 h 296448"/>
                <a:gd name="connsiteX3" fmla="*/ 0 w 388620"/>
                <a:gd name="connsiteY3" fmla="*/ 0 h 296448"/>
                <a:gd name="connsiteX4" fmla="*/ 388620 w 388620"/>
                <a:gd name="connsiteY4" fmla="*/ 91440 h 296448"/>
                <a:gd name="connsiteX0" fmla="*/ 297180 w 297180"/>
                <a:gd name="connsiteY0" fmla="*/ 0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0 w 297180"/>
                <a:gd name="connsiteY3" fmla="*/ 0 h 29644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297180" y="296448"/>
                  </a:moveTo>
                  <a:lnTo>
                    <a:pt x="0" y="296448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35139" y="2581474"/>
              <a:ext cx="399939" cy="383376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99322 h 296448"/>
                <a:gd name="connsiteX5" fmla="*/ 0 w 297180"/>
                <a:gd name="connsiteY5" fmla="*/ 0 h 296448"/>
                <a:gd name="connsiteX0" fmla="*/ 0 w 297180"/>
                <a:gd name="connsiteY0" fmla="*/ 99322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5" fmla="*/ 91440 w 297180"/>
                <a:gd name="connsiteY5" fmla="*/ 190762 h 296448"/>
                <a:gd name="connsiteX0" fmla="*/ 0 w 297180"/>
                <a:gd name="connsiteY0" fmla="*/ 99322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0" y="0"/>
                  </a:moveTo>
                  <a:lnTo>
                    <a:pt x="297180" y="0"/>
                  </a:lnTo>
                  <a:lnTo>
                    <a:pt x="297180" y="296448"/>
                  </a:lnTo>
                  <a:lnTo>
                    <a:pt x="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35138" y="3305106"/>
              <a:ext cx="399939" cy="38337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0533" y="370786"/>
            <a:ext cx="408817" cy="3390120"/>
            <a:chOff x="6342205" y="370786"/>
            <a:chExt cx="408817" cy="3390120"/>
          </a:xfrm>
        </p:grpSpPr>
        <p:sp>
          <p:nvSpPr>
            <p:cNvPr id="41" name="Rectangle 40"/>
            <p:cNvSpPr/>
            <p:nvPr/>
          </p:nvSpPr>
          <p:spPr>
            <a:xfrm>
              <a:off x="6342205" y="370786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89560 w 297180"/>
                <a:gd name="connsiteY2" fmla="*/ 152662 h 296448"/>
                <a:gd name="connsiteX3" fmla="*/ 297180 w 297180"/>
                <a:gd name="connsiteY3" fmla="*/ 296448 h 296448"/>
                <a:gd name="connsiteX4" fmla="*/ 0 w 297180"/>
                <a:gd name="connsiteY4" fmla="*/ 296448 h 296448"/>
                <a:gd name="connsiteX5" fmla="*/ 0 w 297180"/>
                <a:gd name="connsiteY5" fmla="*/ 0 h 296448"/>
                <a:gd name="connsiteX0" fmla="*/ 289560 w 381000"/>
                <a:gd name="connsiteY0" fmla="*/ 152662 h 296448"/>
                <a:gd name="connsiteX1" fmla="*/ 297180 w 381000"/>
                <a:gd name="connsiteY1" fmla="*/ 296448 h 296448"/>
                <a:gd name="connsiteX2" fmla="*/ 0 w 381000"/>
                <a:gd name="connsiteY2" fmla="*/ 296448 h 296448"/>
                <a:gd name="connsiteX3" fmla="*/ 0 w 381000"/>
                <a:gd name="connsiteY3" fmla="*/ 0 h 296448"/>
                <a:gd name="connsiteX4" fmla="*/ 297180 w 381000"/>
                <a:gd name="connsiteY4" fmla="*/ 0 h 296448"/>
                <a:gd name="connsiteX5" fmla="*/ 381000 w 381000"/>
                <a:gd name="connsiteY5" fmla="*/ 244102 h 296448"/>
                <a:gd name="connsiteX0" fmla="*/ 289560 w 297180"/>
                <a:gd name="connsiteY0" fmla="*/ 152662 h 296448"/>
                <a:gd name="connsiteX1" fmla="*/ 297180 w 297180"/>
                <a:gd name="connsiteY1" fmla="*/ 296448 h 296448"/>
                <a:gd name="connsiteX2" fmla="*/ 0 w 297180"/>
                <a:gd name="connsiteY2" fmla="*/ 296448 h 296448"/>
                <a:gd name="connsiteX3" fmla="*/ 0 w 297180"/>
                <a:gd name="connsiteY3" fmla="*/ 0 h 296448"/>
                <a:gd name="connsiteX4" fmla="*/ 297180 w 297180"/>
                <a:gd name="connsiteY4" fmla="*/ 0 h 29644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  <a:gd name="connsiteX3" fmla="*/ 297180 w 297180"/>
                <a:gd name="connsiteY3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297180" y="296448"/>
                  </a:moveTo>
                  <a:lnTo>
                    <a:pt x="0" y="296448"/>
                  </a:lnTo>
                  <a:lnTo>
                    <a:pt x="0" y="0"/>
                  </a:lnTo>
                  <a:lnTo>
                    <a:pt x="2971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42205" y="1109444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296448 h 387888"/>
                <a:gd name="connsiteX1" fmla="*/ 0 w 297180"/>
                <a:gd name="connsiteY1" fmla="*/ 0 h 387888"/>
                <a:gd name="connsiteX2" fmla="*/ 297180 w 297180"/>
                <a:gd name="connsiteY2" fmla="*/ 0 h 387888"/>
                <a:gd name="connsiteX3" fmla="*/ 297180 w 297180"/>
                <a:gd name="connsiteY3" fmla="*/ 296448 h 387888"/>
                <a:gd name="connsiteX4" fmla="*/ 91440 w 297180"/>
                <a:gd name="connsiteY4" fmla="*/ 387888 h 387888"/>
                <a:gd name="connsiteX0" fmla="*/ 0 w 297180"/>
                <a:gd name="connsiteY0" fmla="*/ 0 h 387888"/>
                <a:gd name="connsiteX1" fmla="*/ 297180 w 297180"/>
                <a:gd name="connsiteY1" fmla="*/ 0 h 387888"/>
                <a:gd name="connsiteX2" fmla="*/ 297180 w 297180"/>
                <a:gd name="connsiteY2" fmla="*/ 296448 h 387888"/>
                <a:gd name="connsiteX3" fmla="*/ 91440 w 297180"/>
                <a:gd name="connsiteY3" fmla="*/ 387888 h 387888"/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0" y="0"/>
                  </a:moveTo>
                  <a:lnTo>
                    <a:pt x="297180" y="0"/>
                  </a:lnTo>
                  <a:lnTo>
                    <a:pt x="29718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42205" y="1848102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0 w 297180"/>
                <a:gd name="connsiteY0" fmla="*/ 0 h 297442"/>
                <a:gd name="connsiteX1" fmla="*/ 297180 w 297180"/>
                <a:gd name="connsiteY1" fmla="*/ 0 h 297442"/>
                <a:gd name="connsiteX2" fmla="*/ 297180 w 297180"/>
                <a:gd name="connsiteY2" fmla="*/ 296448 h 297442"/>
                <a:gd name="connsiteX3" fmla="*/ 175260 w 297180"/>
                <a:gd name="connsiteY3" fmla="*/ 297442 h 297442"/>
                <a:gd name="connsiteX4" fmla="*/ 0 w 297180"/>
                <a:gd name="connsiteY4" fmla="*/ 296448 h 297442"/>
                <a:gd name="connsiteX5" fmla="*/ 0 w 297180"/>
                <a:gd name="connsiteY5" fmla="*/ 0 h 297442"/>
                <a:gd name="connsiteX0" fmla="*/ 175260 w 297180"/>
                <a:gd name="connsiteY0" fmla="*/ 297442 h 388882"/>
                <a:gd name="connsiteX1" fmla="*/ 0 w 297180"/>
                <a:gd name="connsiteY1" fmla="*/ 296448 h 388882"/>
                <a:gd name="connsiteX2" fmla="*/ 0 w 297180"/>
                <a:gd name="connsiteY2" fmla="*/ 0 h 388882"/>
                <a:gd name="connsiteX3" fmla="*/ 297180 w 297180"/>
                <a:gd name="connsiteY3" fmla="*/ 0 h 388882"/>
                <a:gd name="connsiteX4" fmla="*/ 297180 w 297180"/>
                <a:gd name="connsiteY4" fmla="*/ 296448 h 388882"/>
                <a:gd name="connsiteX5" fmla="*/ 266700 w 297180"/>
                <a:gd name="connsiteY5" fmla="*/ 388882 h 388882"/>
                <a:gd name="connsiteX0" fmla="*/ 175260 w 297180"/>
                <a:gd name="connsiteY0" fmla="*/ 297442 h 297442"/>
                <a:gd name="connsiteX1" fmla="*/ 0 w 297180"/>
                <a:gd name="connsiteY1" fmla="*/ 296448 h 297442"/>
                <a:gd name="connsiteX2" fmla="*/ 0 w 297180"/>
                <a:gd name="connsiteY2" fmla="*/ 0 h 297442"/>
                <a:gd name="connsiteX3" fmla="*/ 297180 w 297180"/>
                <a:gd name="connsiteY3" fmla="*/ 0 h 297442"/>
                <a:gd name="connsiteX4" fmla="*/ 297180 w 297180"/>
                <a:gd name="connsiteY4" fmla="*/ 296448 h 297442"/>
                <a:gd name="connsiteX0" fmla="*/ 0 w 297180"/>
                <a:gd name="connsiteY0" fmla="*/ 296448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  <a:gd name="connsiteX3" fmla="*/ 297180 w 297180"/>
                <a:gd name="connsiteY3" fmla="*/ 296448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" h="296448">
                  <a:moveTo>
                    <a:pt x="0" y="296448"/>
                  </a:moveTo>
                  <a:lnTo>
                    <a:pt x="0" y="0"/>
                  </a:lnTo>
                  <a:lnTo>
                    <a:pt x="297180" y="0"/>
                  </a:lnTo>
                  <a:lnTo>
                    <a:pt x="297180" y="29644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42205" y="2586760"/>
              <a:ext cx="408817" cy="405121"/>
            </a:xfrm>
            <a:custGeom>
              <a:avLst/>
              <a:gdLst>
                <a:gd name="connsiteX0" fmla="*/ 0 w 297180"/>
                <a:gd name="connsiteY0" fmla="*/ 0 h 296448"/>
                <a:gd name="connsiteX1" fmla="*/ 297180 w 297180"/>
                <a:gd name="connsiteY1" fmla="*/ 0 h 296448"/>
                <a:gd name="connsiteX2" fmla="*/ 297180 w 297180"/>
                <a:gd name="connsiteY2" fmla="*/ 296448 h 296448"/>
                <a:gd name="connsiteX3" fmla="*/ 0 w 297180"/>
                <a:gd name="connsiteY3" fmla="*/ 296448 h 296448"/>
                <a:gd name="connsiteX4" fmla="*/ 0 w 297180"/>
                <a:gd name="connsiteY4" fmla="*/ 0 h 296448"/>
                <a:gd name="connsiteX0" fmla="*/ 297180 w 388620"/>
                <a:gd name="connsiteY0" fmla="*/ 296448 h 387888"/>
                <a:gd name="connsiteX1" fmla="*/ 0 w 388620"/>
                <a:gd name="connsiteY1" fmla="*/ 296448 h 387888"/>
                <a:gd name="connsiteX2" fmla="*/ 0 w 388620"/>
                <a:gd name="connsiteY2" fmla="*/ 0 h 387888"/>
                <a:gd name="connsiteX3" fmla="*/ 297180 w 388620"/>
                <a:gd name="connsiteY3" fmla="*/ 0 h 387888"/>
                <a:gd name="connsiteX4" fmla="*/ 388620 w 388620"/>
                <a:gd name="connsiteY4" fmla="*/ 387888 h 387888"/>
                <a:gd name="connsiteX0" fmla="*/ 297180 w 297180"/>
                <a:gd name="connsiteY0" fmla="*/ 296448 h 296448"/>
                <a:gd name="connsiteX1" fmla="*/ 0 w 297180"/>
                <a:gd name="connsiteY1" fmla="*/ 296448 h 296448"/>
                <a:gd name="connsiteX2" fmla="*/ 0 w 297180"/>
                <a:gd name="connsiteY2" fmla="*/ 0 h 296448"/>
                <a:gd name="connsiteX3" fmla="*/ 297180 w 297180"/>
                <a:gd name="connsiteY3" fmla="*/ 0 h 296448"/>
                <a:gd name="connsiteX0" fmla="*/ 0 w 297180"/>
                <a:gd name="connsiteY0" fmla="*/ 296448 h 296448"/>
                <a:gd name="connsiteX1" fmla="*/ 0 w 297180"/>
                <a:gd name="connsiteY1" fmla="*/ 0 h 296448"/>
                <a:gd name="connsiteX2" fmla="*/ 297180 w 297180"/>
                <a:gd name="connsiteY2" fmla="*/ 0 h 2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0" h="296448">
                  <a:moveTo>
                    <a:pt x="0" y="296448"/>
                  </a:moveTo>
                  <a:lnTo>
                    <a:pt x="0" y="0"/>
                  </a:lnTo>
                  <a:lnTo>
                    <a:pt x="2971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342205" y="3325417"/>
              <a:ext cx="408817" cy="43548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2325507" y="161766"/>
            <a:ext cx="4216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6</a:t>
            </a:r>
          </a:p>
          <a:p>
            <a:r>
              <a:rPr lang="en-US" sz="4800" dirty="0"/>
              <a:t>7</a:t>
            </a:r>
          </a:p>
          <a:p>
            <a:r>
              <a:rPr lang="en-US" sz="4800" dirty="0"/>
              <a:t>8</a:t>
            </a:r>
          </a:p>
          <a:p>
            <a:r>
              <a:rPr lang="en-US" sz="4800" dirty="0"/>
              <a:t>9</a:t>
            </a:r>
          </a:p>
          <a:p>
            <a:r>
              <a:rPr lang="en-US" sz="4800" dirty="0"/>
              <a:t>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82867" y="955037"/>
            <a:ext cx="2215372" cy="2215372"/>
            <a:chOff x="5405020" y="2435475"/>
            <a:chExt cx="2215372" cy="221537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143345" y="2435475"/>
              <a:ext cx="0" cy="2215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890553" y="2435475"/>
              <a:ext cx="0" cy="2215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6512706" y="2013356"/>
              <a:ext cx="0" cy="2215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>
              <a:off x="6512706" y="2826963"/>
              <a:ext cx="0" cy="2215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890124" y="952338"/>
            <a:ext cx="1988832" cy="2230533"/>
            <a:chOff x="5890124" y="952336"/>
            <a:chExt cx="1988832" cy="2230533"/>
          </a:xfrm>
        </p:grpSpPr>
        <p:sp>
          <p:nvSpPr>
            <p:cNvPr id="10" name="TextBox 9"/>
            <p:cNvSpPr txBox="1"/>
            <p:nvPr/>
          </p:nvSpPr>
          <p:spPr>
            <a:xfrm>
              <a:off x="5921406" y="95233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68377" y="95233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34604" y="95233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21406" y="167062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8377" y="167062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34604" y="167062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0124" y="24749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8377" y="24749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34604" y="24749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9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5412259" y="648730"/>
            <a:ext cx="2940909" cy="303975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4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schedule for the semester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July and August – Teaching! </a:t>
            </a:r>
          </a:p>
          <a:p>
            <a:r>
              <a:rPr lang="en-CA" dirty="0"/>
              <a:t>Much of that is me!</a:t>
            </a:r>
          </a:p>
          <a:p>
            <a:r>
              <a:rPr lang="en-CA" dirty="0"/>
              <a:t>But also</a:t>
            </a:r>
          </a:p>
          <a:p>
            <a:r>
              <a:rPr lang="en-CA" dirty="0"/>
              <a:t>Observations – not your specialty, on purpose</a:t>
            </a:r>
          </a:p>
          <a:p>
            <a:r>
              <a:rPr lang="en-CA" dirty="0"/>
              <a:t>3 day Course Design Intensive – with Shaya</a:t>
            </a:r>
          </a:p>
          <a:p>
            <a:r>
              <a:rPr lang="en-CA" dirty="0"/>
              <a:t>Other Guest lecturers</a:t>
            </a:r>
          </a:p>
        </p:txBody>
      </p:sp>
    </p:spTree>
    <p:extLst>
      <p:ext uri="{BB962C8B-B14F-4D97-AF65-F5344CB8AC3E}">
        <p14:creationId xmlns:p14="http://schemas.microsoft.com/office/powerpoint/2010/main" val="249837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</TotalTime>
  <Words>704</Words>
  <Application>Microsoft Office PowerPoint</Application>
  <PresentationFormat>On-screen Show (4:3)</PresentationFormat>
  <Paragraphs>127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等线</vt:lpstr>
      <vt:lpstr>ＭＳ Ｐゴシック</vt:lpstr>
      <vt:lpstr>黑体</vt:lpstr>
      <vt:lpstr>Arial</vt:lpstr>
      <vt:lpstr>Calibri</vt:lpstr>
      <vt:lpstr>Calibri Light</vt:lpstr>
      <vt:lpstr>Whitney Bold</vt:lpstr>
      <vt:lpstr>Whitney Book</vt:lpstr>
      <vt:lpstr>Whitney Medium</vt:lpstr>
      <vt:lpstr>WhitneyHTF-Bold</vt:lpstr>
      <vt:lpstr>Office Theme</vt:lpstr>
      <vt:lpstr>1_Office Theme</vt:lpstr>
      <vt:lpstr>Welcome to Vancouver!</vt:lpstr>
      <vt:lpstr>About Me</vt:lpstr>
      <vt:lpstr>About Me</vt:lpstr>
      <vt:lpstr>PowerPoint Presentation</vt:lpstr>
      <vt:lpstr>Number Code</vt:lpstr>
      <vt:lpstr>PowerPoint Presentation</vt:lpstr>
      <vt:lpstr>PowerPoint Presentation</vt:lpstr>
      <vt:lpstr>PowerPoint Presentation</vt:lpstr>
      <vt:lpstr>The schedule for the semester</vt:lpstr>
      <vt:lpstr>Some Guests</vt:lpstr>
      <vt:lpstr>Some Guests</vt:lpstr>
      <vt:lpstr>With me</vt:lpstr>
      <vt:lpstr>Sample lesson? </vt:lpstr>
      <vt:lpstr>Seismic Waves 地震波</vt:lpstr>
      <vt:lpstr>Seismic Waves</vt:lpstr>
      <vt:lpstr>Seismic Waves</vt:lpstr>
      <vt:lpstr>Seismic Waves</vt:lpstr>
      <vt:lpstr>Seismic Waves</vt:lpstr>
      <vt:lpstr>Seismic Waves</vt:lpstr>
      <vt:lpstr>Demo 演示</vt:lpstr>
      <vt:lpstr>Seismic Waves</vt:lpstr>
      <vt:lpstr>Seismic Waves</vt:lpstr>
      <vt:lpstr>Summary 总结</vt:lpstr>
      <vt:lpstr>How did that feel? </vt:lpstr>
      <vt:lpstr>PowerPoint Presentation</vt:lpstr>
      <vt:lpstr>Why are you here? </vt:lpstr>
      <vt:lpstr>What skills do you hope to learn?</vt:lpstr>
      <vt:lpstr>So who cares?</vt:lpstr>
      <vt:lpstr>How can I help you succeed?</vt:lpstr>
      <vt:lpstr>What questions do you have for me? </vt:lpstr>
      <vt:lpstr>I’m Looking forward to working with you! </vt:lpstr>
      <vt:lpstr>Homework!</vt:lpstr>
      <vt:lpstr>Tourist Homework!</vt:lpstr>
      <vt:lpstr>PowerPoint Presentation</vt:lpstr>
      <vt:lpstr>Tourist Homework!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Vancouver!</dc:title>
  <dc:creator>Brett Gilley</dc:creator>
  <cp:lastModifiedBy>Brett Gilley</cp:lastModifiedBy>
  <cp:revision>41</cp:revision>
  <dcterms:created xsi:type="dcterms:W3CDTF">2019-09-04T15:17:55Z</dcterms:created>
  <dcterms:modified xsi:type="dcterms:W3CDTF">2025-07-10T20:22:56Z</dcterms:modified>
</cp:coreProperties>
</file>