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3330B-EBBB-4A2B-9CA1-6AA50FAC89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79EE0-055D-4042-A862-AA1E35EFD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D44166-5BB6-495F-9C3A-44D73D2EC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321C8-4836-4954-9153-71EF5BE97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4AB8EB-FFBD-4CA8-B02F-3C02AF839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301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7DB73-95F8-4EA8-8B20-E1FC97F62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84E832-FF97-43B0-A075-682DAA5032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A3347-E059-4FB5-9EDC-A143E9632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C48BF-E67D-487C-896B-AC066A0C6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F4AD6-F6D5-45EC-807B-BB348B07F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77309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F2F9A6-154A-42EB-A14F-0EC745903A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EE2B8-614C-4387-BD04-82576AF783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200B7-89A4-4014-8059-96475FDD2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D450C-91CA-4D42-9077-92723EC665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9BE7B-F8C5-45F2-8E0F-536899C1B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30118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E8B3C-5166-4B53-B487-5760D68A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21B9D-F429-48C9-A471-81CD32B2A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73BCE-DC2E-4903-B7FA-5555C919C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E0FE4-3D8D-4254-B5D4-6739E2B84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396BD-1FE6-4397-8372-6D8442E34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18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F8F90-AB1C-425F-946D-584FC689D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53800C-625B-4BAE-A597-7FB2683DA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10ACDB-2040-45BE-8C42-13D507EA1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25CE8-DB2A-42E6-8A8D-72953B26C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E1E110-0212-4E4D-8D30-AFDCCF0A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70302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D973D-AB30-4575-ABDD-80289378E9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B7F89-74E5-4606-9C57-18E1C9A7B0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8EB918-BFD7-4C96-B861-C54E27E0BD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67B5C6-8964-4601-BB4F-89353385F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8E1DE2-A160-48C6-8E9D-8130347BD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3BB304-BCC3-4FCA-BB67-3F70CE666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051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4686-5A47-4C7F-8073-86D5B7A796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04830-52C1-4C54-BC4D-728ACA5BC6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63F35-DE66-4398-B4A0-8ABAF4752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2439CA-B1C0-4F8F-B939-AA548B091D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1B8A0-263B-4474-ABE9-AF5AD2E20F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1C8008-7365-41E3-851F-C4A9A87F1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4B8633-722E-498C-8B16-5258E6781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513B04-F657-4959-9589-386E74EAE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7276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BC394-1502-422A-AF29-215F23FB1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CF29AB-D021-43AB-A7A3-BFCC37D13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7B390A-03EC-4D7C-BA82-4D1E94C1F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C0495-B1A9-4F78-A33B-29B9683A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980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915FA2-763F-4ECA-88D7-8C5387B4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2BABE12-AABE-4F5A-934D-BDAD07875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66B212-BBA6-4385-A62E-5DA823199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535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26E75-6563-44ED-8081-4403E6E69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C55BC-3784-415A-9C3C-CAB8F98E0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7C2FB-1443-4634-AF08-45BB8EA113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C7D737-F4EB-490D-9F5D-F0FA6687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9C9D78-D736-42F8-9176-757EAA6C2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120FC2-9FBD-46CB-AAE1-0FA6B6BEE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6827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5F28-1777-4440-BD01-1023800D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A90016A-C13C-4464-8475-18ED5AFBF4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3FE4F-7A35-4E46-B4F1-379CB1C7B9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65576D-493D-4CA9-B83B-D9F1B2728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BF3841-80F8-4C5E-8889-5D8C0D881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025A1C-1187-47F0-BBF3-B7C1A2F7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1460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3D3C3-2371-4435-978D-210E52B3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874472-1C8F-4490-9BB5-18A5F9DEBD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961E27-8DE0-4F17-AA0C-6E4737DA4C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FDD74-03DE-45F6-BF27-8A6E1100F92A}" type="datetimeFigureOut">
              <a:rPr lang="en-CA" smtClean="0"/>
              <a:t>2025-07-22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6D4AB-0BA9-496A-8314-DD36EA6DF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97B522-F905-476D-A6D2-362DA2BF54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30C8B-7E63-47D4-8C2F-3518281124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68628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3E550-4AA3-4E8B-8539-02971FB9B5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Lesson planning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795B77-8F2D-4C78-9ABB-6B83FEA7EC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5389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2F7D-8D0B-48C6-920B-D102385D8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Design a 10 minute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023B3-C93C-45BA-8202-08D74A139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Only use one learning objective</a:t>
            </a:r>
          </a:p>
          <a:p>
            <a:r>
              <a:rPr lang="en-CA" dirty="0"/>
              <a:t>BOPPPS</a:t>
            </a:r>
          </a:p>
        </p:txBody>
      </p:sp>
    </p:spTree>
    <p:extLst>
      <p:ext uri="{BB962C8B-B14F-4D97-AF65-F5344CB8AC3E}">
        <p14:creationId xmlns:p14="http://schemas.microsoft.com/office/powerpoint/2010/main" val="26913295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2F7D-8D0B-48C6-920B-D102385D8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Talk to your neighbour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023B3-C93C-45BA-8202-08D74A139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Each of you take 5 minutes explain your lesson. </a:t>
            </a:r>
          </a:p>
          <a:p>
            <a:r>
              <a:rPr lang="en-CA" dirty="0"/>
              <a:t>Think about alternative activities for your colleague</a:t>
            </a:r>
          </a:p>
        </p:txBody>
      </p:sp>
    </p:spTree>
    <p:extLst>
      <p:ext uri="{BB962C8B-B14F-4D97-AF65-F5344CB8AC3E}">
        <p14:creationId xmlns:p14="http://schemas.microsoft.com/office/powerpoint/2010/main" val="2554876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78B00-021F-4C9B-A2F5-517F20C4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Actual post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60FD5-D65D-4A0D-974A-72FE496F9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Did we? </a:t>
            </a:r>
          </a:p>
        </p:txBody>
      </p:sp>
    </p:spTree>
    <p:extLst>
      <p:ext uri="{BB962C8B-B14F-4D97-AF65-F5344CB8AC3E}">
        <p14:creationId xmlns:p14="http://schemas.microsoft.com/office/powerpoint/2010/main" val="2155792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DDD83-AE2D-4C90-92D2-1B724BE0D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Actual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3468-A499-4947-BAC3-C4C7C8792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A story… when I lost a lecture file</a:t>
            </a:r>
          </a:p>
          <a:p>
            <a:r>
              <a:rPr lang="en-CA" dirty="0"/>
              <a:t>Another story when I lost a computer</a:t>
            </a:r>
          </a:p>
          <a:p>
            <a:r>
              <a:rPr lang="en-CA" dirty="0"/>
              <a:t>This is a structure to hold your knowledge</a:t>
            </a:r>
          </a:p>
        </p:txBody>
      </p:sp>
    </p:spTree>
    <p:extLst>
      <p:ext uri="{BB962C8B-B14F-4D97-AF65-F5344CB8AC3E}">
        <p14:creationId xmlns:p14="http://schemas.microsoft.com/office/powerpoint/2010/main" val="202742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3A56-102F-49F2-B4A6-A758A39A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BOPPPS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68020-D3F7-4E94-83E8-49A85A63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5249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13A56-102F-49F2-B4A6-A758A39A4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BOPPPS Bridge-In/Hook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68020-D3F7-4E94-83E8-49A85A63F0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Getting their attention or connecting to the last lesson</a:t>
            </a:r>
          </a:p>
        </p:txBody>
      </p:sp>
    </p:spTree>
    <p:extLst>
      <p:ext uri="{BB962C8B-B14F-4D97-AF65-F5344CB8AC3E}">
        <p14:creationId xmlns:p14="http://schemas.microsoft.com/office/powerpoint/2010/main" val="2471834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2A1AAA-803F-4BCF-8883-A3BE627E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Objectives (outcomes, aims, goals, purpose…)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6499B-2508-4A89-81F9-C694D17CE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What you want the students to achieve</a:t>
            </a:r>
          </a:p>
          <a:p>
            <a:r>
              <a:rPr lang="en-CA" dirty="0"/>
              <a:t>By the end of this lesson Learner will be able to (BTEOTLLWBAT)</a:t>
            </a:r>
          </a:p>
          <a:p>
            <a:r>
              <a:rPr lang="en-CA" dirty="0"/>
              <a:t>List and describe the 6 elements of the BOPPPS Lesson planning model</a:t>
            </a:r>
          </a:p>
          <a:p>
            <a:r>
              <a:rPr lang="en-CA" dirty="0"/>
              <a:t>Use BOPPPS to plan your own 10 minute lesson</a:t>
            </a:r>
          </a:p>
        </p:txBody>
      </p:sp>
    </p:spTree>
    <p:extLst>
      <p:ext uri="{BB962C8B-B14F-4D97-AF65-F5344CB8AC3E}">
        <p14:creationId xmlns:p14="http://schemas.microsoft.com/office/powerpoint/2010/main" val="3462435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00AA1-6576-494F-B8B7-F7A86E027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err="1"/>
              <a:t>PreAssessment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DB46-D64B-44FB-A3D7-BC57ECE631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Who has heard of BOPPPS?</a:t>
            </a:r>
          </a:p>
          <a:p>
            <a:r>
              <a:rPr lang="en-CA" dirty="0"/>
              <a:t>Pre assessment is to find out what they know</a:t>
            </a:r>
          </a:p>
          <a:p>
            <a:r>
              <a:rPr lang="en-CA" dirty="0"/>
              <a:t>Maybe ID ZPD</a:t>
            </a:r>
          </a:p>
          <a:p>
            <a:r>
              <a:rPr lang="en-CA" dirty="0"/>
              <a:t>Find out if you are teaching experts</a:t>
            </a:r>
          </a:p>
        </p:txBody>
      </p:sp>
    </p:spTree>
    <p:extLst>
      <p:ext uri="{BB962C8B-B14F-4D97-AF65-F5344CB8AC3E}">
        <p14:creationId xmlns:p14="http://schemas.microsoft.com/office/powerpoint/2010/main" val="262195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147CE-38D5-424E-9161-A876C8983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A907F-EC46-4125-BC3A-D624EF7DA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Hold on</a:t>
            </a:r>
          </a:p>
        </p:txBody>
      </p:sp>
    </p:spTree>
    <p:extLst>
      <p:ext uri="{BB962C8B-B14F-4D97-AF65-F5344CB8AC3E}">
        <p14:creationId xmlns:p14="http://schemas.microsoft.com/office/powerpoint/2010/main" val="960363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5F8BB-E49E-462B-9A4B-D264FE93D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Post Assessment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4F447-3EFB-43DC-BB64-60EFD01808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Did they learn it? </a:t>
            </a:r>
          </a:p>
          <a:p>
            <a:r>
              <a:rPr lang="en-CA" dirty="0"/>
              <a:t>Need to assess if they learned the material. This can be an exam, but it can also be at the end of the lesson…</a:t>
            </a:r>
          </a:p>
          <a:p>
            <a:r>
              <a:rPr lang="en-CA" dirty="0"/>
              <a:t>CATs – classroom assessment techniques, one minute paper</a:t>
            </a:r>
          </a:p>
        </p:txBody>
      </p:sp>
    </p:spTree>
    <p:extLst>
      <p:ext uri="{BB962C8B-B14F-4D97-AF65-F5344CB8AC3E}">
        <p14:creationId xmlns:p14="http://schemas.microsoft.com/office/powerpoint/2010/main" val="3518696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F24EA-C017-4529-BFA7-6EC21493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79B46-1B00-4822-B7D7-7F7F2D68B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“Tell them what you told them”</a:t>
            </a:r>
          </a:p>
          <a:p>
            <a:r>
              <a:rPr lang="en-CA" dirty="0"/>
              <a:t>“Say something profound”</a:t>
            </a:r>
          </a:p>
        </p:txBody>
      </p:sp>
    </p:spTree>
    <p:extLst>
      <p:ext uri="{BB962C8B-B14F-4D97-AF65-F5344CB8AC3E}">
        <p14:creationId xmlns:p14="http://schemas.microsoft.com/office/powerpoint/2010/main" val="254495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4AF19-1027-4C7B-A972-F1D51407D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Domains of learning?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27F43-A11A-4F8F-B782-9F34F6D09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Cognitive – mind</a:t>
            </a:r>
          </a:p>
          <a:p>
            <a:r>
              <a:rPr lang="en-CA" dirty="0"/>
              <a:t>Psychomotor – hands</a:t>
            </a:r>
          </a:p>
          <a:p>
            <a:r>
              <a:rPr lang="en-CA" dirty="0"/>
              <a:t>Affective - heart</a:t>
            </a:r>
          </a:p>
        </p:txBody>
      </p:sp>
    </p:spTree>
    <p:extLst>
      <p:ext uri="{BB962C8B-B14F-4D97-AF65-F5344CB8AC3E}">
        <p14:creationId xmlns:p14="http://schemas.microsoft.com/office/powerpoint/2010/main" val="289556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829B880A535B4EA7355BFB0D185DF0" ma:contentTypeVersion="17" ma:contentTypeDescription="Create a new document." ma:contentTypeScope="" ma:versionID="28a11c105ad5e1b6b02518dc3b1504a9">
  <xsd:schema xmlns:xsd="http://www.w3.org/2001/XMLSchema" xmlns:xs="http://www.w3.org/2001/XMLSchema" xmlns:p="http://schemas.microsoft.com/office/2006/metadata/properties" xmlns:ns3="3b79d0e2-25c7-4bf3-9ff5-d8581435cbf3" xmlns:ns4="d45b8060-b21c-410d-bbe8-edbc3e73c00a" targetNamespace="http://schemas.microsoft.com/office/2006/metadata/properties" ma:root="true" ma:fieldsID="08e4301a8248f6c5ea964cbbaf6e0e62" ns3:_="" ns4:_="">
    <xsd:import namespace="3b79d0e2-25c7-4bf3-9ff5-d8581435cbf3"/>
    <xsd:import namespace="d45b8060-b21c-410d-bbe8-edbc3e73c00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79d0e2-25c7-4bf3-9ff5-d8581435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5b8060-b21c-410d-bbe8-edbc3e73c00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b79d0e2-25c7-4bf3-9ff5-d8581435cbf3" xsi:nil="true"/>
  </documentManagement>
</p:properties>
</file>

<file path=customXml/itemProps1.xml><?xml version="1.0" encoding="utf-8"?>
<ds:datastoreItem xmlns:ds="http://schemas.openxmlformats.org/officeDocument/2006/customXml" ds:itemID="{CD96F7F9-4E60-4E82-AC2D-5F8E36BC9E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79d0e2-25c7-4bf3-9ff5-d8581435cbf3"/>
    <ds:schemaRef ds:uri="d45b8060-b21c-410d-bbe8-edbc3e73c0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223149E-0B41-431C-9752-43EA809584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58D0822-AC05-4840-8623-F057E0EF1145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3b79d0e2-25c7-4bf3-9ff5-d8581435cbf3"/>
    <ds:schemaRef ds:uri="d45b8060-b21c-410d-bbe8-edbc3e73c00a"/>
    <ds:schemaRef ds:uri="http://purl.org/dc/dcmitype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231</Words>
  <Application>Microsoft Office PowerPoint</Application>
  <PresentationFormat>Widescreen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Lesson planning</vt:lpstr>
      <vt:lpstr>BOPPPS</vt:lpstr>
      <vt:lpstr>BOPPPS Bridge-In/Hook</vt:lpstr>
      <vt:lpstr>Objectives (outcomes, aims, goals, purpose…)</vt:lpstr>
      <vt:lpstr>PreAssessment</vt:lpstr>
      <vt:lpstr>Participation</vt:lpstr>
      <vt:lpstr>Post Assessment</vt:lpstr>
      <vt:lpstr>Summary</vt:lpstr>
      <vt:lpstr>Domains of learning?</vt:lpstr>
      <vt:lpstr>Design a 10 minute lesson</vt:lpstr>
      <vt:lpstr>Talk to your neighbour</vt:lpstr>
      <vt:lpstr>Actual post test</vt:lpstr>
      <vt:lpstr>Actual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</dc:title>
  <dc:creator>Gilley, Brett</dc:creator>
  <cp:lastModifiedBy>Brett Gilley</cp:lastModifiedBy>
  <cp:revision>6</cp:revision>
  <dcterms:created xsi:type="dcterms:W3CDTF">2025-07-22T17:13:39Z</dcterms:created>
  <dcterms:modified xsi:type="dcterms:W3CDTF">2025-07-22T18:55:14Z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0x01010029829B880A535B4EA7355BFB0D185DF0</vt:lpwstr>
  </property>
</Properties>
</file>