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ett Gilley" userId="40c97715-38a3-4eab-a886-4dab5b4d7fd1" providerId="ADAL" clId="{AE04DC68-56FD-4F93-986C-9D441518E557}"/>
    <pc:docChg chg="modSld">
      <pc:chgData name="Brett Gilley" userId="40c97715-38a3-4eab-a886-4dab5b4d7fd1" providerId="ADAL" clId="{AE04DC68-56FD-4F93-986C-9D441518E557}" dt="2025-07-23T21:56:44.713" v="39"/>
      <pc:docMkLst>
        <pc:docMk/>
      </pc:docMkLst>
      <pc:sldChg chg="modSp">
        <pc:chgData name="Brett Gilley" userId="40c97715-38a3-4eab-a886-4dab5b4d7fd1" providerId="ADAL" clId="{AE04DC68-56FD-4F93-986C-9D441518E557}" dt="2025-07-23T20:30:21.626" v="30" actId="20577"/>
        <pc:sldMkLst>
          <pc:docMk/>
          <pc:sldMk cId="3435832694" sldId="256"/>
        </pc:sldMkLst>
        <pc:spChg chg="mod">
          <ac:chgData name="Brett Gilley" userId="40c97715-38a3-4eab-a886-4dab5b4d7fd1" providerId="ADAL" clId="{AE04DC68-56FD-4F93-986C-9D441518E557}" dt="2025-07-23T20:30:21.626" v="30" actId="20577"/>
          <ac:spMkLst>
            <pc:docMk/>
            <pc:sldMk cId="3435832694" sldId="256"/>
            <ac:spMk id="2" creationId="{26D91D4A-858B-410E-951C-96E489E0B957}"/>
          </ac:spMkLst>
        </pc:spChg>
      </pc:sldChg>
      <pc:sldChg chg="modSp">
        <pc:chgData name="Brett Gilley" userId="40c97715-38a3-4eab-a886-4dab5b4d7fd1" providerId="ADAL" clId="{AE04DC68-56FD-4F93-986C-9D441518E557}" dt="2025-07-23T21:56:44.713" v="39"/>
        <pc:sldMkLst>
          <pc:docMk/>
          <pc:sldMk cId="1539505483" sldId="263"/>
        </pc:sldMkLst>
        <pc:spChg chg="mod">
          <ac:chgData name="Brett Gilley" userId="40c97715-38a3-4eab-a886-4dab5b4d7fd1" providerId="ADAL" clId="{AE04DC68-56FD-4F93-986C-9D441518E557}" dt="2025-07-23T21:56:44.713" v="39"/>
          <ac:spMkLst>
            <pc:docMk/>
            <pc:sldMk cId="1539505483" sldId="263"/>
            <ac:spMk id="3" creationId="{A21EBED9-9E7B-4FB2-B319-5129FE46EBAB}"/>
          </ac:spMkLst>
        </pc:spChg>
      </pc:sldChg>
      <pc:sldChg chg="addSp modSp">
        <pc:chgData name="Brett Gilley" userId="40c97715-38a3-4eab-a886-4dab5b4d7fd1" providerId="ADAL" clId="{AE04DC68-56FD-4F93-986C-9D441518E557}" dt="2025-07-23T20:32:12.207" v="37" actId="14100"/>
        <pc:sldMkLst>
          <pc:docMk/>
          <pc:sldMk cId="1823111989" sldId="264"/>
        </pc:sldMkLst>
        <pc:picChg chg="add mod">
          <ac:chgData name="Brett Gilley" userId="40c97715-38a3-4eab-a886-4dab5b4d7fd1" providerId="ADAL" clId="{AE04DC68-56FD-4F93-986C-9D441518E557}" dt="2025-07-23T20:31:24.506" v="33" actId="1076"/>
          <ac:picMkLst>
            <pc:docMk/>
            <pc:sldMk cId="1823111989" sldId="264"/>
            <ac:picMk id="1026" creationId="{3C1C7E16-001B-4F20-BAB9-1D86D268762C}"/>
          </ac:picMkLst>
        </pc:picChg>
        <pc:picChg chg="add mod">
          <ac:chgData name="Brett Gilley" userId="40c97715-38a3-4eab-a886-4dab5b4d7fd1" providerId="ADAL" clId="{AE04DC68-56FD-4F93-986C-9D441518E557}" dt="2025-07-23T20:32:12.207" v="37" actId="14100"/>
          <ac:picMkLst>
            <pc:docMk/>
            <pc:sldMk cId="1823111989" sldId="264"/>
            <ac:picMk id="1028" creationId="{016BC551-367B-4079-BCEC-38F95831E73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8872-480A-48E2-A4BC-636F28D1FB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6CD2D-21D6-49D1-975E-C281D10E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41E2A-D87A-4F94-B1A9-D659B9273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93573-7DF1-417F-B029-BD6247CF4D60}" type="datetimeFigureOut">
              <a:rPr lang="en-CA" smtClean="0"/>
              <a:t>2025-07-23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F2A8D-0FA0-43BB-A129-74805030B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E6442-3AEF-43D3-9490-86B5E5B3C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506-AC48-4D12-A7BE-640491B246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9299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18C72-A0DC-4A6E-8131-CBD0553EC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4EFCDF-D8E9-4423-9DC9-C84B1F13D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8EB8C-EEA8-4B2A-9CCA-77A6B136C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93573-7DF1-417F-B029-BD6247CF4D60}" type="datetimeFigureOut">
              <a:rPr lang="en-CA" smtClean="0"/>
              <a:t>2025-07-23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CAC88-98E7-4118-8335-1C7399309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59038-8E26-4382-9266-BE9B48C55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506-AC48-4D12-A7BE-640491B246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7963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3F93A3-F585-40CD-A24C-AA61B17D9F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CB420A-32B0-4743-9342-D13F77FBDE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96ECA-4B7F-4D99-8F8B-993E4275F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93573-7DF1-417F-B029-BD6247CF4D60}" type="datetimeFigureOut">
              <a:rPr lang="en-CA" smtClean="0"/>
              <a:t>2025-07-23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7B89D-D199-4CC2-8D68-4B051C2BD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D369F-0D4B-4F4B-B31D-12B31F200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506-AC48-4D12-A7BE-640491B246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4032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DDF6D-99D8-4B47-81C0-B96B7DECC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188FE-68E7-45C2-AAA6-874016A87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B6794-8925-4126-A182-1E1998D15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93573-7DF1-417F-B029-BD6247CF4D60}" type="datetimeFigureOut">
              <a:rPr lang="en-CA" smtClean="0"/>
              <a:t>2025-07-23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88B01-4596-4565-A25C-DBE69A7F7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03737-C3E2-4E8B-9735-A77BE4737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506-AC48-4D12-A7BE-640491B246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500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9B723-2042-4273-852C-32AF351B9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F92D00-C1D0-4351-8B5B-26FB9694C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F08FE-161E-4BD4-83FD-1840FC3CB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93573-7DF1-417F-B029-BD6247CF4D60}" type="datetimeFigureOut">
              <a:rPr lang="en-CA" smtClean="0"/>
              <a:t>2025-07-23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52C718-7312-4D1C-B615-A2FF77F51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EE2F2-6CE1-49E4-8D5D-6A38510D9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506-AC48-4D12-A7BE-640491B246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9779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D1D87-F9C6-4F5C-9DBD-8067DB5B4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23DAE-3C31-4A2B-8D0E-968A2E20A3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79258-0891-4067-8A49-75969DDF2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D153F9-3526-453D-BA99-4BEC4FC49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93573-7DF1-417F-B029-BD6247CF4D60}" type="datetimeFigureOut">
              <a:rPr lang="en-CA" smtClean="0"/>
              <a:t>2025-07-23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D4D910-6CDA-4285-8674-742950A42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0D9B9E-90C7-41C1-A76F-F2E8236F8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506-AC48-4D12-A7BE-640491B246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015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AF0BB-5A1E-49D4-B5E8-F9747A631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B77E9A-1003-4D44-BFB0-F3FFC713C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074ED-FB2F-4282-BFF6-E17919234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DA0C0B-E305-4DFD-9BC1-B1EEBB0D0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BA46BE-4416-4649-9F49-2A114738A0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618B62-DC53-41D0-94C0-44CF46E6F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93573-7DF1-417F-B029-BD6247CF4D60}" type="datetimeFigureOut">
              <a:rPr lang="en-CA" smtClean="0"/>
              <a:t>2025-07-23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F01723-D429-411E-B9FA-63FE98DA5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9E933B-B2C0-4960-B389-53DF21714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506-AC48-4D12-A7BE-640491B246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506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BB82B-39BC-4C2D-AA04-6F565E2EB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4A3DAB-1947-493E-85E5-592ED61E1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93573-7DF1-417F-B029-BD6247CF4D60}" type="datetimeFigureOut">
              <a:rPr lang="en-CA" smtClean="0"/>
              <a:t>2025-07-23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FBFA26-FAC3-48D2-92A9-D9C6C4C4E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34ED3F-B282-4D33-98DA-E2DB1B22D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506-AC48-4D12-A7BE-640491B246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5642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B500C2-142F-451B-B81C-95248C6D5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93573-7DF1-417F-B029-BD6247CF4D60}" type="datetimeFigureOut">
              <a:rPr lang="en-CA" smtClean="0"/>
              <a:t>2025-07-23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94A6EA-96CE-44A5-BB5B-73B3AF141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6DD1AB-EAB6-4913-9F4D-E548B8436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506-AC48-4D12-A7BE-640491B246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2850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4221F-9A44-4FDA-B24D-E4230FEC6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D0098-9C54-4362-9E03-FC376D23A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EBFD2D-C6EF-496A-AE54-51B3B0813B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7D7C02-A8CE-455F-BA0D-AAB2CB9C6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93573-7DF1-417F-B029-BD6247CF4D60}" type="datetimeFigureOut">
              <a:rPr lang="en-CA" smtClean="0"/>
              <a:t>2025-07-23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0A110-B854-41FA-A0C4-497654418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2F21DA-AF65-42CD-82A6-4492A8668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506-AC48-4D12-A7BE-640491B246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20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CA848-1375-47F6-A0B5-25636456F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C4C989-E2C0-4F63-8332-2A5D4F43AA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0BE90B-64A6-4194-8E9A-34EFB1D10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BBF9AB-43A3-4E61-9E29-3989770EB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93573-7DF1-417F-B029-BD6247CF4D60}" type="datetimeFigureOut">
              <a:rPr lang="en-CA" smtClean="0"/>
              <a:t>2025-07-23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594A49-67E2-4333-89AD-F3B56C42C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0746C-AFEC-4531-A221-486D67223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7506-AC48-4D12-A7BE-640491B246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1055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4AD1C3-F4B7-4900-8372-993D7E8BE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AA14B-0E96-4897-8A66-208FC709E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99B70-959F-442B-8F4D-92D032CC82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93573-7DF1-417F-B029-BD6247CF4D60}" type="datetimeFigureOut">
              <a:rPr lang="en-CA" smtClean="0"/>
              <a:t>2025-07-23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59AA-EB58-4B6E-AC65-75564A7AF6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C0D81-E67E-4C52-8FAA-B173F1B3A7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47506-AC48-4D12-A7BE-640491B246F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433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91D4A-858B-410E-951C-96E489E0B9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Difficult Classroom Situations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8A3E57-8404-4E78-A2A0-34E2502CE6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5832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DB5B7-2EF9-4852-8007-E2A52BBDE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Bridge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A3ABF-586B-44EB-86A7-39CFBA9EF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What is the worst thing you have seen happen in a classroom? </a:t>
            </a:r>
          </a:p>
        </p:txBody>
      </p:sp>
    </p:spTree>
    <p:extLst>
      <p:ext uri="{BB962C8B-B14F-4D97-AF65-F5344CB8AC3E}">
        <p14:creationId xmlns:p14="http://schemas.microsoft.com/office/powerpoint/2010/main" val="3640666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C65A-59CD-4241-9C8C-B3CE7D806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74E9A-68A2-4CCD-9D56-E3A2E557B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Discuss difficult classroom situations</a:t>
            </a:r>
          </a:p>
          <a:p>
            <a:r>
              <a:rPr lang="en-CA" dirty="0"/>
              <a:t>Create a list of things that can go wrong when teaching</a:t>
            </a:r>
          </a:p>
          <a:p>
            <a:r>
              <a:rPr lang="en-CA" dirty="0"/>
              <a:t>We are going work on solutions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93465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6692B-7448-4AC8-B9AB-49F4B3A96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C8440-BA00-4800-B2E6-5CA9E5451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Create a list of things that can go wrong when teaching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8995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632C-4016-419E-8CEF-4EFFE71FD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Carousel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A5D0E-D85F-4BD0-938A-C43B05C26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Pass the paper around the room and solve the problems. </a:t>
            </a:r>
            <a:r>
              <a:rPr lang="en-CA" dirty="0">
                <a:sym typeface="Wingdings" panose="05000000000000000000" pitchFamily="2" charset="2"/>
              </a:rPr>
              <a:t>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62698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A1F74-E252-44C9-8390-BBBB629AE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is your biggest fear in teaching?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914CA-884C-465E-A6DC-8FAF7A38A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8058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4E79E-E62A-4314-9A5E-99949E011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Post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4D562-865F-42C2-A71A-F954F6B52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Discuss difficult classroom situations</a:t>
            </a:r>
          </a:p>
          <a:p>
            <a:r>
              <a:rPr lang="en-CA" dirty="0"/>
              <a:t>Create a list of things that can go wrong when teaching</a:t>
            </a:r>
          </a:p>
          <a:p>
            <a:r>
              <a:rPr lang="en-CA" dirty="0"/>
              <a:t>We are going work on solutions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87923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8718E-69E5-44CD-97A2-B88DA60BE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EBED9-9E7B-4FB2-B319-5129FE46E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Write a letter to yourself in the past</a:t>
            </a:r>
          </a:p>
          <a:p>
            <a:r>
              <a:rPr lang="en-CA" dirty="0"/>
              <a:t>on the first day you taught.</a:t>
            </a:r>
          </a:p>
          <a:p>
            <a:r>
              <a:rPr lang="en-CA" dirty="0"/>
              <a:t>Tell yourself why it will be okay. </a:t>
            </a:r>
          </a:p>
          <a:p>
            <a:endParaRPr lang="en-CA" dirty="0"/>
          </a:p>
          <a:p>
            <a:r>
              <a:rPr lang="en-CA" dirty="0"/>
              <a:t>Now…  consider who you know that could use this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39505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6C9F4-A085-4C17-9C0F-06F202EB0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Tourist 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F392E-E64C-49D9-A476-5551CA3D9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The </a:t>
            </a:r>
            <a:r>
              <a:rPr lang="en-CA" dirty="0" err="1"/>
              <a:t>Seabus</a:t>
            </a:r>
            <a:r>
              <a:rPr lang="en-CA" dirty="0"/>
              <a:t> and Lonsdale Quay</a:t>
            </a:r>
          </a:p>
          <a:p>
            <a:pPr marL="0" indent="0">
              <a:buNone/>
            </a:pPr>
            <a:endParaRPr lang="en-CA" dirty="0"/>
          </a:p>
        </p:txBody>
      </p:sp>
      <p:pic>
        <p:nvPicPr>
          <p:cNvPr id="1026" name="Picture 2" descr="undefined">
            <a:extLst>
              <a:ext uri="{FF2B5EF4-FFF2-40B4-BE49-F238E27FC236}">
                <a16:creationId xmlns:a16="http://schemas.microsoft.com/office/drawing/2014/main" id="{3C1C7E16-001B-4F20-BAB9-1D86D2687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8505" y="3150720"/>
            <a:ext cx="5563495" cy="370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 boat in the water in front of a large building at The Lonsdale Quay Hotel in North Vancouver">
            <a:extLst>
              <a:ext uri="{FF2B5EF4-FFF2-40B4-BE49-F238E27FC236}">
                <a16:creationId xmlns:a16="http://schemas.microsoft.com/office/drawing/2014/main" id="{016BC551-367B-4079-BCEC-38F95831E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38054"/>
            <a:ext cx="5951913" cy="3719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111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829B880A535B4EA7355BFB0D185DF0" ma:contentTypeVersion="16" ma:contentTypeDescription="Create a new document." ma:contentTypeScope="" ma:versionID="9d7bdd51f8f649522cd0b8119210089e">
  <xsd:schema xmlns:xsd="http://www.w3.org/2001/XMLSchema" xmlns:xs="http://www.w3.org/2001/XMLSchema" xmlns:p="http://schemas.microsoft.com/office/2006/metadata/properties" xmlns:ns3="3b79d0e2-25c7-4bf3-9ff5-d8581435cbf3" xmlns:ns4="d45b8060-b21c-410d-bbe8-edbc3e73c00a" targetNamespace="http://schemas.microsoft.com/office/2006/metadata/properties" ma:root="true" ma:fieldsID="d9d828563f802860ba4991bb4021dd59" ns3:_="" ns4:_="">
    <xsd:import namespace="3b79d0e2-25c7-4bf3-9ff5-d8581435cbf3"/>
    <xsd:import namespace="d45b8060-b21c-410d-bbe8-edbc3e73c00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79d0e2-25c7-4bf3-9ff5-d8581435cb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5b8060-b21c-410d-bbe8-edbc3e73c00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b79d0e2-25c7-4bf3-9ff5-d8581435cbf3" xsi:nil="true"/>
  </documentManagement>
</p:properties>
</file>

<file path=customXml/itemProps1.xml><?xml version="1.0" encoding="utf-8"?>
<ds:datastoreItem xmlns:ds="http://schemas.openxmlformats.org/officeDocument/2006/customXml" ds:itemID="{E928DBD4-7031-444E-B6F4-5901270CA4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33DC57-F18A-4F73-A9C9-8816F087FA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79d0e2-25c7-4bf3-9ff5-d8581435cbf3"/>
    <ds:schemaRef ds:uri="d45b8060-b21c-410d-bbe8-edbc3e73c0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48C9B37-6873-4D55-8EBA-EB2E2B887392}">
  <ds:schemaRefs>
    <ds:schemaRef ds:uri="d45b8060-b21c-410d-bbe8-edbc3e73c00a"/>
    <ds:schemaRef ds:uri="http://purl.org/dc/dcmitype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3b79d0e2-25c7-4bf3-9ff5-d8581435cbf3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1323</TotalTime>
  <Words>136</Words>
  <Application>Microsoft Office PowerPoint</Application>
  <PresentationFormat>Widescreen</PresentationFormat>
  <Paragraphs>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Difficult Classroom Situations</vt:lpstr>
      <vt:lpstr>Bridge</vt:lpstr>
      <vt:lpstr>Objectives</vt:lpstr>
      <vt:lpstr>Participation</vt:lpstr>
      <vt:lpstr>Carousel</vt:lpstr>
      <vt:lpstr>What is your biggest fear in teaching? </vt:lpstr>
      <vt:lpstr>Post test</vt:lpstr>
      <vt:lpstr>Summary</vt:lpstr>
      <vt:lpstr>Tourist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Brett Gilley</dc:creator>
  <cp:lastModifiedBy>Brett Gilley</cp:lastModifiedBy>
  <cp:revision>8</cp:revision>
  <dcterms:created xsi:type="dcterms:W3CDTF">2024-07-23T20:04:36Z</dcterms:created>
  <dcterms:modified xsi:type="dcterms:W3CDTF">2025-07-23T22:00:49Z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0x01010029829B880A535B4EA7355BFB0D185DF0</vt:lpwstr>
  </property>
</Properties>
</file>