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9" r:id="rId12"/>
    <p:sldId id="272" r:id="rId13"/>
    <p:sldId id="279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32" autoAdjust="0"/>
  </p:normalViewPr>
  <p:slideViewPr>
    <p:cSldViewPr>
      <p:cViewPr varScale="1">
        <p:scale>
          <a:sx n="73" d="100"/>
          <a:sy n="73" d="100"/>
        </p:scale>
        <p:origin x="10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3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tt Gilley" userId="40c97715-38a3-4eab-a886-4dab5b4d7fd1" providerId="ADAL" clId="{E6EA8769-E98E-493A-B9D0-E60F00491AE4}"/>
    <pc:docChg chg="delSld modSld">
      <pc:chgData name="Brett Gilley" userId="40c97715-38a3-4eab-a886-4dab5b4d7fd1" providerId="ADAL" clId="{E6EA8769-E98E-493A-B9D0-E60F00491AE4}" dt="2025-07-24T18:16:01.695" v="20" actId="20577"/>
      <pc:docMkLst>
        <pc:docMk/>
      </pc:docMkLst>
      <pc:sldChg chg="modSp">
        <pc:chgData name="Brett Gilley" userId="40c97715-38a3-4eab-a886-4dab5b4d7fd1" providerId="ADAL" clId="{E6EA8769-E98E-493A-B9D0-E60F00491AE4}" dt="2025-07-24T18:16:01.695" v="20" actId="20577"/>
        <pc:sldMkLst>
          <pc:docMk/>
          <pc:sldMk cId="1030038923" sldId="269"/>
        </pc:sldMkLst>
        <pc:spChg chg="mod">
          <ac:chgData name="Brett Gilley" userId="40c97715-38a3-4eab-a886-4dab5b4d7fd1" providerId="ADAL" clId="{E6EA8769-E98E-493A-B9D0-E60F00491AE4}" dt="2025-07-24T17:58:58.595" v="7" actId="20577"/>
          <ac:spMkLst>
            <pc:docMk/>
            <pc:sldMk cId="1030038923" sldId="269"/>
            <ac:spMk id="2" creationId="{00000000-0000-0000-0000-000000000000}"/>
          </ac:spMkLst>
        </pc:spChg>
        <pc:spChg chg="mod">
          <ac:chgData name="Brett Gilley" userId="40c97715-38a3-4eab-a886-4dab5b4d7fd1" providerId="ADAL" clId="{E6EA8769-E98E-493A-B9D0-E60F00491AE4}" dt="2025-07-24T18:16:01.695" v="20" actId="20577"/>
          <ac:spMkLst>
            <pc:docMk/>
            <pc:sldMk cId="1030038923" sldId="269"/>
            <ac:spMk id="3" creationId="{00000000-0000-0000-0000-000000000000}"/>
          </ac:spMkLst>
        </pc:spChg>
      </pc:sldChg>
      <pc:sldChg chg="del">
        <pc:chgData name="Brett Gilley" userId="40c97715-38a3-4eab-a886-4dab5b4d7fd1" providerId="ADAL" clId="{E6EA8769-E98E-493A-B9D0-E60F00491AE4}" dt="2025-07-24T17:59:03.005" v="8" actId="2696"/>
        <pc:sldMkLst>
          <pc:docMk/>
          <pc:sldMk cId="1665854183" sldId="275"/>
        </pc:sldMkLst>
      </pc:sldChg>
      <pc:sldChg chg="del">
        <pc:chgData name="Brett Gilley" userId="40c97715-38a3-4eab-a886-4dab5b4d7fd1" providerId="ADAL" clId="{E6EA8769-E98E-493A-B9D0-E60F00491AE4}" dt="2025-07-24T17:59:17.445" v="9" actId="2696"/>
        <pc:sldMkLst>
          <pc:docMk/>
          <pc:sldMk cId="3183531955" sldId="276"/>
        </pc:sldMkLst>
      </pc:sldChg>
      <pc:sldChg chg="del">
        <pc:chgData name="Brett Gilley" userId="40c97715-38a3-4eab-a886-4dab5b4d7fd1" providerId="ADAL" clId="{E6EA8769-E98E-493A-B9D0-E60F00491AE4}" dt="2025-07-24T17:59:17.445" v="10" actId="2696"/>
        <pc:sldMkLst>
          <pc:docMk/>
          <pc:sldMk cId="4161553108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0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6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7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3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6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4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0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5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4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3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CCFA3-794D-478A-BFE0-AAEB25A96D26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787B2-6A95-4202-8CAC-12437AFA3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4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nesandnoble.com/s/%22%20K.%20Patricia%20Cross%22;jsessionid=80010E74E3CFD571B814D71887DCC071.prodny_store01-atgap05?Ntk=P_key_Contributor_List&amp;Ns=P_Sales_Rank&amp;Ntx=mode+matchall" TargetMode="External"/><Relationship Id="rId2" Type="http://schemas.openxmlformats.org/officeDocument/2006/relationships/hyperlink" Target="http://www.barnesandnoble.com/s/%22Thomas%20A.%20Angelo%22;jsessionid=80010E74E3CFD571B814D71887DCC071.prodny_store01-atgap05?Ntk=P_key_Contributor_List&amp;Ns=P_Sales_Rank&amp;Ntx=mode+matchal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Classroom Assessment Techniques: What are students learning?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Brett Gilley</a:t>
            </a:r>
          </a:p>
        </p:txBody>
      </p:sp>
    </p:spTree>
    <p:extLst>
      <p:ext uri="{BB962C8B-B14F-4D97-AF65-F5344CB8AC3E}">
        <p14:creationId xmlns:p14="http://schemas.microsoft.com/office/powerpoint/2010/main" val="1061454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 Quick CAT</a:t>
            </a:r>
            <a:endParaRPr lang="en-CA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One minute paper</a:t>
            </a:r>
          </a:p>
          <a:p>
            <a:pPr marL="0" indent="0">
              <a:buNone/>
            </a:pPr>
            <a:r>
              <a:rPr lang="en-US" sz="3600" dirty="0"/>
              <a:t>How will you use these in your teaching? </a:t>
            </a:r>
          </a:p>
        </p:txBody>
      </p:sp>
    </p:spTree>
    <p:extLst>
      <p:ext uri="{BB962C8B-B14F-4D97-AF65-F5344CB8AC3E}">
        <p14:creationId xmlns:p14="http://schemas.microsoft.com/office/powerpoint/2010/main" val="3414434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mepage-grap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1916832"/>
            <a:ext cx="5334000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Summary</a:t>
            </a:r>
            <a:endParaRPr lang="en-US" sz="4400" kern="12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Assessment a is </a:t>
            </a:r>
          </a:p>
          <a:p>
            <a:r>
              <a:rPr lang="en-US" dirty="0"/>
              <a:t>key step towards </a:t>
            </a:r>
          </a:p>
          <a:p>
            <a:r>
              <a:rPr lang="en-US" dirty="0"/>
              <a:t>Expertise</a:t>
            </a:r>
          </a:p>
        </p:txBody>
      </p:sp>
    </p:spTree>
    <p:extLst>
      <p:ext uri="{BB962C8B-B14F-4D97-AF65-F5344CB8AC3E}">
        <p14:creationId xmlns:p14="http://schemas.microsoft.com/office/powerpoint/2010/main" val="407936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 </a:t>
            </a:r>
          </a:p>
          <a:p>
            <a:r>
              <a:rPr lang="en-US" sz="4400" dirty="0"/>
              <a:t>Misconceptions (/Preconceptions)</a:t>
            </a:r>
            <a:br>
              <a:rPr lang="en-US" sz="4400" dirty="0"/>
            </a:br>
            <a:endParaRPr lang="en-US" sz="44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Misconception – idea that is incorrect because of faulty understanding or reasoning (dictionary.com) </a:t>
            </a:r>
          </a:p>
          <a:p>
            <a:endParaRPr lang="en-US" dirty="0"/>
          </a:p>
          <a:p>
            <a:r>
              <a:rPr lang="en-US" dirty="0"/>
              <a:t>What is the most amazing misconception you have heard of from your discipline?</a:t>
            </a:r>
          </a:p>
        </p:txBody>
      </p:sp>
    </p:spTree>
    <p:extLst>
      <p:ext uri="{BB962C8B-B14F-4D97-AF65-F5344CB8AC3E}">
        <p14:creationId xmlns:p14="http://schemas.microsoft.com/office/powerpoint/2010/main" val="305686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Objectives</a:t>
            </a:r>
            <a:endParaRPr lang="en-US" sz="44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By the end of this workshop participants will be able to: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Define Classroom Assessment Techniques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Discuss the use of CATs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Evaluate several different CATs and how they will work in your classroom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4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Who has heard of CATs before?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6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Classroom Assessment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from the name…</a:t>
            </a:r>
          </a:p>
          <a:p>
            <a:r>
              <a:rPr lang="en-US" dirty="0"/>
              <a:t>What are CATs? </a:t>
            </a:r>
          </a:p>
        </p:txBody>
      </p:sp>
    </p:spTree>
    <p:extLst>
      <p:ext uri="{BB962C8B-B14F-4D97-AF65-F5344CB8AC3E}">
        <p14:creationId xmlns:p14="http://schemas.microsoft.com/office/powerpoint/2010/main" val="2161048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Features of CATS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Formative vs Summative</a:t>
            </a:r>
          </a:p>
          <a:p>
            <a:r>
              <a:rPr lang="en-US" dirty="0"/>
              <a:t>Fast , Simple </a:t>
            </a:r>
          </a:p>
          <a:p>
            <a:r>
              <a:rPr lang="en-US" dirty="0"/>
              <a:t>Easy to understand, easy to assess</a:t>
            </a:r>
          </a:p>
          <a:p>
            <a:r>
              <a:rPr lang="en-US" dirty="0"/>
              <a:t>+/- Anonymous</a:t>
            </a:r>
          </a:p>
          <a:p>
            <a:r>
              <a:rPr lang="en-US" dirty="0"/>
              <a:t>Lots out there.</a:t>
            </a:r>
          </a:p>
          <a:p>
            <a:r>
              <a:rPr lang="en-US" dirty="0"/>
              <a:t>Below is a book </a:t>
            </a:r>
          </a:p>
          <a:p>
            <a:r>
              <a:rPr lang="en-US" dirty="0"/>
              <a:t>I’ll give you a file too.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87524" y="6021288"/>
            <a:ext cx="65167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000000"/>
                </a:solidFill>
                <a:latin typeface="PTSans"/>
              </a:rPr>
              <a:t>Classroom Assessment Techniques; A Handbook for College Teachers </a:t>
            </a:r>
            <a:r>
              <a:rPr lang="en-CA" dirty="0">
                <a:solidFill>
                  <a:srgbClr val="000000"/>
                </a:solidFill>
                <a:latin typeface="PTSans"/>
              </a:rPr>
              <a:t>by </a:t>
            </a:r>
            <a:r>
              <a:rPr lang="en-CA" dirty="0">
                <a:solidFill>
                  <a:srgbClr val="3169A8"/>
                </a:solidFill>
                <a:latin typeface="PTSans"/>
                <a:hlinkClick r:id="rId2"/>
              </a:rPr>
              <a:t>Thomas A. Angelo</a:t>
            </a:r>
            <a:r>
              <a:rPr lang="en-CA" dirty="0">
                <a:solidFill>
                  <a:srgbClr val="000000"/>
                </a:solidFill>
                <a:latin typeface="PTSans"/>
              </a:rPr>
              <a:t>, </a:t>
            </a:r>
            <a:r>
              <a:rPr lang="en-CA" dirty="0">
                <a:solidFill>
                  <a:srgbClr val="3169A8"/>
                </a:solidFill>
                <a:latin typeface="PTSans"/>
                <a:hlinkClick r:id="rId3"/>
              </a:rPr>
              <a:t>K. Patricia Cross</a:t>
            </a:r>
            <a:r>
              <a:rPr lang="en-CA" dirty="0">
                <a:solidFill>
                  <a:srgbClr val="3169A8"/>
                </a:solidFill>
                <a:latin typeface="PTSans"/>
              </a:rPr>
              <a:t> </a:t>
            </a:r>
            <a:endParaRPr lang="en-CA" dirty="0"/>
          </a:p>
        </p:txBody>
      </p:sp>
      <p:pic>
        <p:nvPicPr>
          <p:cNvPr id="1026" name="Picture 2" descr="Classroom Assessment Techniques; A Handbook for College Teachers / Edition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676" y="4476750"/>
            <a:ext cx="18288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580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are CATs useful?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list</a:t>
            </a:r>
          </a:p>
        </p:txBody>
      </p:sp>
    </p:spTree>
    <p:extLst>
      <p:ext uri="{BB962C8B-B14F-4D97-AF65-F5344CB8AC3E}">
        <p14:creationId xmlns:p14="http://schemas.microsoft.com/office/powerpoint/2010/main" val="304727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		</a:t>
            </a:r>
          </a:p>
          <a:p>
            <a:r>
              <a:rPr lang="en-US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Activity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For each of your CATs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What do you think?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Would/could you use this? Why or Why not?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What alternatives or modifications would you suggest?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Can you suggest a theme for your 4 groups of CATs (what skills or ideas are they asking students to work on)?</a:t>
            </a:r>
          </a:p>
        </p:txBody>
      </p:sp>
    </p:spTree>
    <p:extLst>
      <p:ext uri="{BB962C8B-B14F-4D97-AF65-F5344CB8AC3E}">
        <p14:creationId xmlns:p14="http://schemas.microsoft.com/office/powerpoint/2010/main" val="1030038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 </a:t>
            </a:r>
            <a:r>
              <a:rPr lang="en-US" dirty="0"/>
              <a:t>How would you use these?</a:t>
            </a:r>
            <a:endParaRPr lang="en-US" sz="44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CATs in your teaching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036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829B880A535B4EA7355BFB0D185DF0" ma:contentTypeVersion="17" ma:contentTypeDescription="Create a new document." ma:contentTypeScope="" ma:versionID="28a11c105ad5e1b6b02518dc3b1504a9">
  <xsd:schema xmlns:xsd="http://www.w3.org/2001/XMLSchema" xmlns:xs="http://www.w3.org/2001/XMLSchema" xmlns:p="http://schemas.microsoft.com/office/2006/metadata/properties" xmlns:ns3="3b79d0e2-25c7-4bf3-9ff5-d8581435cbf3" xmlns:ns4="d45b8060-b21c-410d-bbe8-edbc3e73c00a" targetNamespace="http://schemas.microsoft.com/office/2006/metadata/properties" ma:root="true" ma:fieldsID="08e4301a8248f6c5ea964cbbaf6e0e62" ns3:_="" ns4:_="">
    <xsd:import namespace="3b79d0e2-25c7-4bf3-9ff5-d8581435cbf3"/>
    <xsd:import namespace="d45b8060-b21c-410d-bbe8-edbc3e73c0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9d0e2-25c7-4bf3-9ff5-d8581435cb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5b8060-b21c-410d-bbe8-edbc3e73c00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b79d0e2-25c7-4bf3-9ff5-d8581435cbf3" xsi:nil="true"/>
  </documentManagement>
</p:properties>
</file>

<file path=customXml/itemProps1.xml><?xml version="1.0" encoding="utf-8"?>
<ds:datastoreItem xmlns:ds="http://schemas.openxmlformats.org/officeDocument/2006/customXml" ds:itemID="{1D9AF6BD-EA68-4ED1-BA37-E6D6242E4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9d0e2-25c7-4bf3-9ff5-d8581435cbf3"/>
    <ds:schemaRef ds:uri="d45b8060-b21c-410d-bbe8-edbc3e73c0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62FF0B-D178-4BDC-858C-73E9BDCDA6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1EF98D-07E3-47DA-92F9-8DEDC8AC82D1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d45b8060-b21c-410d-bbe8-edbc3e73c00a"/>
    <ds:schemaRef ds:uri="3b79d0e2-25c7-4bf3-9ff5-d8581435cbf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3078</TotalTime>
  <Words>256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PTSans</vt:lpstr>
      <vt:lpstr>Office Theme</vt:lpstr>
      <vt:lpstr>Classroom Assessment Techniques: What are students learning?  </vt:lpstr>
      <vt:lpstr>  Misconceptions (/Preconceptions)  </vt:lpstr>
      <vt:lpstr>Objectives</vt:lpstr>
      <vt:lpstr>Who has heard of CATs before?</vt:lpstr>
      <vt:lpstr>Classroom Assessment Techniques</vt:lpstr>
      <vt:lpstr>Features of CATS</vt:lpstr>
      <vt:lpstr>Why are CATs useful?</vt:lpstr>
      <vt:lpstr>   Activity </vt:lpstr>
      <vt:lpstr> How would you use these?</vt:lpstr>
      <vt:lpstr>A Quick CAT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Assessment Techniques</dc:title>
  <dc:creator>Brett</dc:creator>
  <cp:lastModifiedBy>Brett Gilley</cp:lastModifiedBy>
  <cp:revision>37</cp:revision>
  <dcterms:created xsi:type="dcterms:W3CDTF">2014-05-21T10:47:31Z</dcterms:created>
  <dcterms:modified xsi:type="dcterms:W3CDTF">2025-07-24T19:26:36Z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0x01010029829B880A535B4EA7355BFB0D185DF0</vt:lpwstr>
  </property>
</Properties>
</file>