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9" r:id="rId3"/>
    <p:sldId id="260" r:id="rId4"/>
    <p:sldId id="261" r:id="rId5"/>
    <p:sldId id="262" r:id="rId6"/>
    <p:sldId id="263" r:id="rId7"/>
    <p:sldId id="264"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20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November 24,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November 24,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November 24,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November 24,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24,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November 24,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November 24,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November 24,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24,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24,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24,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November 24,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Sociology Mentoring Program</a:t>
            </a:r>
            <a:endParaRPr lang="en-US" dirty="0"/>
          </a:p>
        </p:txBody>
      </p:sp>
      <p:sp>
        <p:nvSpPr>
          <p:cNvPr id="3" name="Subtitle 2"/>
          <p:cNvSpPr>
            <a:spLocks noGrp="1"/>
          </p:cNvSpPr>
          <p:nvPr>
            <p:ph type="subTitle" idx="1"/>
          </p:nvPr>
        </p:nvSpPr>
        <p:spPr/>
        <p:txBody>
          <a:bodyPr/>
          <a:lstStyle/>
          <a:p>
            <a:r>
              <a:rPr lang="en-US" dirty="0" smtClean="0"/>
              <a:t>Chair: Nicole </a:t>
            </a:r>
            <a:r>
              <a:rPr lang="en-US" dirty="0" err="1" smtClean="0"/>
              <a:t>Malette</a:t>
            </a:r>
            <a:r>
              <a:rPr lang="en-US" smtClean="0"/>
              <a:t> </a:t>
            </a:r>
            <a:endParaRPr lang="en-US" dirty="0"/>
          </a:p>
        </p:txBody>
      </p:sp>
    </p:spTree>
    <p:extLst>
      <p:ext uri="{BB962C8B-B14F-4D97-AF65-F5344CB8AC3E}">
        <p14:creationId xmlns:p14="http://schemas.microsoft.com/office/powerpoint/2010/main" val="25290058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History and Goals</a:t>
            </a:r>
            <a:endParaRPr lang="en-US" dirty="0"/>
          </a:p>
        </p:txBody>
      </p:sp>
      <p:sp>
        <p:nvSpPr>
          <p:cNvPr id="4" name="Content Placeholder 3"/>
          <p:cNvSpPr>
            <a:spLocks noGrp="1"/>
          </p:cNvSpPr>
          <p:nvPr>
            <p:ph idx="1"/>
          </p:nvPr>
        </p:nvSpPr>
        <p:spPr/>
        <p:txBody>
          <a:bodyPr/>
          <a:lstStyle/>
          <a:p>
            <a:pPr lvl="0"/>
            <a:r>
              <a:rPr lang="en-US" sz="2000" dirty="0"/>
              <a:t>Developed in 2010/11 by grad student Kerry Watts </a:t>
            </a:r>
            <a:endParaRPr lang="en-US" sz="2000" dirty="0" smtClean="0"/>
          </a:p>
          <a:p>
            <a:pPr lvl="0">
              <a:buFont typeface="Arial"/>
              <a:buChar char="•"/>
            </a:pPr>
            <a:r>
              <a:rPr lang="en-US" sz="2000" dirty="0" smtClean="0"/>
              <a:t>Create </a:t>
            </a:r>
            <a:r>
              <a:rPr lang="en-US" sz="2000" dirty="0"/>
              <a:t>opportunities for students to share academic and professional knowledge and develop social connections </a:t>
            </a:r>
          </a:p>
          <a:p>
            <a:pPr lvl="0"/>
            <a:endParaRPr lang="en-US" sz="2000" dirty="0"/>
          </a:p>
          <a:p>
            <a:pPr lvl="0"/>
            <a:r>
              <a:rPr lang="en-US" sz="2000" dirty="0" smtClean="0"/>
              <a:t>Matches:</a:t>
            </a:r>
          </a:p>
          <a:p>
            <a:pPr lvl="0">
              <a:buFont typeface="Arial"/>
              <a:buChar char="•"/>
            </a:pPr>
            <a:r>
              <a:rPr lang="en-US" sz="2000" dirty="0" smtClean="0"/>
              <a:t>Undergraduate </a:t>
            </a:r>
            <a:r>
              <a:rPr lang="en-US" sz="2000" dirty="0"/>
              <a:t>– Graduate </a:t>
            </a:r>
            <a:r>
              <a:rPr lang="en-US" sz="2000" dirty="0" smtClean="0"/>
              <a:t>mentoring</a:t>
            </a:r>
          </a:p>
          <a:p>
            <a:pPr lvl="0">
              <a:buFont typeface="Arial"/>
              <a:buChar char="•"/>
            </a:pPr>
            <a:r>
              <a:rPr lang="en-US" sz="2000" dirty="0" smtClean="0"/>
              <a:t>New </a:t>
            </a:r>
            <a:r>
              <a:rPr lang="en-US" sz="2000" dirty="0"/>
              <a:t>TA – Experienced TA mentoring </a:t>
            </a:r>
            <a:endParaRPr lang="en-US" sz="2000" dirty="0" smtClean="0"/>
          </a:p>
          <a:p>
            <a:pPr lvl="0">
              <a:buFont typeface="Arial"/>
              <a:buChar char="•"/>
            </a:pPr>
            <a:r>
              <a:rPr lang="en-US" sz="2000" dirty="0"/>
              <a:t>J</a:t>
            </a:r>
            <a:r>
              <a:rPr lang="en-US" sz="2000" dirty="0" smtClean="0"/>
              <a:t>unior </a:t>
            </a:r>
            <a:r>
              <a:rPr lang="en-US" sz="2000" dirty="0"/>
              <a:t>graduate – Senior graduate mentoring </a:t>
            </a:r>
          </a:p>
          <a:p>
            <a:endParaRPr lang="en-US" dirty="0"/>
          </a:p>
        </p:txBody>
      </p:sp>
    </p:spTree>
    <p:extLst>
      <p:ext uri="{BB962C8B-B14F-4D97-AF65-F5344CB8AC3E}">
        <p14:creationId xmlns:p14="http://schemas.microsoft.com/office/powerpoint/2010/main" val="29711711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Mentorship</a:t>
            </a:r>
            <a:endParaRPr lang="en-US" dirty="0"/>
          </a:p>
        </p:txBody>
      </p:sp>
      <p:sp>
        <p:nvSpPr>
          <p:cNvPr id="3" name="Content Placeholder 2"/>
          <p:cNvSpPr>
            <a:spLocks noGrp="1"/>
          </p:cNvSpPr>
          <p:nvPr>
            <p:ph idx="1"/>
          </p:nvPr>
        </p:nvSpPr>
        <p:spPr/>
        <p:txBody>
          <a:bodyPr>
            <a:noAutofit/>
          </a:bodyPr>
          <a:lstStyle/>
          <a:p>
            <a:r>
              <a:rPr lang="en-US" sz="2000" i="1" dirty="0"/>
              <a:t>"Mentoring is to support and encourage people to manage their own learning in order that they may maximize their potential, develop their skills, improve their performance and become the person they want to be."</a:t>
            </a:r>
          </a:p>
          <a:p>
            <a:r>
              <a:rPr lang="en-US" sz="2000" dirty="0" smtClean="0"/>
              <a:t>		Eric </a:t>
            </a:r>
            <a:r>
              <a:rPr lang="en-US" sz="2000" dirty="0" err="1"/>
              <a:t>Parsloe</a:t>
            </a:r>
            <a:r>
              <a:rPr lang="en-US" sz="2000" dirty="0"/>
              <a:t>, The Oxford School of Coaching &amp; Mentoring</a:t>
            </a:r>
          </a:p>
          <a:p>
            <a:r>
              <a:rPr lang="en-US" sz="2000" dirty="0"/>
              <a:t> </a:t>
            </a:r>
            <a:r>
              <a:rPr lang="en-US" sz="2000" dirty="0" smtClean="0"/>
              <a:t>Why Mentoring… </a:t>
            </a:r>
            <a:endParaRPr lang="en-US" sz="2000" dirty="0"/>
          </a:p>
        </p:txBody>
      </p:sp>
    </p:spTree>
    <p:extLst>
      <p:ext uri="{BB962C8B-B14F-4D97-AF65-F5344CB8AC3E}">
        <p14:creationId xmlns:p14="http://schemas.microsoft.com/office/powerpoint/2010/main" val="37612859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the Mentoring Relationship</a:t>
            </a:r>
            <a:endParaRPr lang="en-US" dirty="0"/>
          </a:p>
        </p:txBody>
      </p:sp>
      <p:sp>
        <p:nvSpPr>
          <p:cNvPr id="3" name="Content Placeholder 2"/>
          <p:cNvSpPr>
            <a:spLocks noGrp="1"/>
          </p:cNvSpPr>
          <p:nvPr>
            <p:ph idx="1"/>
          </p:nvPr>
        </p:nvSpPr>
        <p:spPr/>
        <p:txBody>
          <a:bodyPr/>
          <a:lstStyle/>
          <a:p>
            <a:r>
              <a:rPr lang="en-US" sz="2000" dirty="0"/>
              <a:t>What can each mentee and mentor pair work on together?</a:t>
            </a:r>
          </a:p>
          <a:p>
            <a:r>
              <a:rPr lang="en-US" sz="2000" dirty="0"/>
              <a:t>• Undergraduate – Graduate mentoring </a:t>
            </a:r>
          </a:p>
          <a:p>
            <a:r>
              <a:rPr lang="en-US" sz="2000" dirty="0"/>
              <a:t>• New TA – Experienced TA mentoring</a:t>
            </a:r>
          </a:p>
          <a:p>
            <a:r>
              <a:rPr lang="en-US" sz="2000" dirty="0"/>
              <a:t>• Junior graduate – Senior graduate mentoring</a:t>
            </a:r>
          </a:p>
          <a:p>
            <a:endParaRPr lang="en-US" dirty="0"/>
          </a:p>
        </p:txBody>
      </p:sp>
    </p:spTree>
    <p:extLst>
      <p:ext uri="{BB962C8B-B14F-4D97-AF65-F5344CB8AC3E}">
        <p14:creationId xmlns:p14="http://schemas.microsoft.com/office/powerpoint/2010/main" val="22646532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the Mentoring Relationship</a:t>
            </a:r>
            <a:endParaRPr lang="en-US" dirty="0"/>
          </a:p>
        </p:txBody>
      </p:sp>
      <p:sp>
        <p:nvSpPr>
          <p:cNvPr id="3" name="Content Placeholder 2"/>
          <p:cNvSpPr>
            <a:spLocks noGrp="1"/>
          </p:cNvSpPr>
          <p:nvPr>
            <p:ph idx="1"/>
          </p:nvPr>
        </p:nvSpPr>
        <p:spPr/>
        <p:txBody>
          <a:bodyPr>
            <a:normAutofit fontScale="62500" lnSpcReduction="20000"/>
          </a:bodyPr>
          <a:lstStyle/>
          <a:p>
            <a:pPr algn="ctr"/>
            <a:r>
              <a:rPr lang="en-US" sz="3200" dirty="0"/>
              <a:t>Topics for Undergraduate – Graduate mentoring: </a:t>
            </a:r>
            <a:endParaRPr lang="en-US" sz="3200" dirty="0" smtClean="0"/>
          </a:p>
          <a:p>
            <a:pPr lvl="0"/>
            <a:endParaRPr lang="en-US" sz="3200" dirty="0" smtClean="0"/>
          </a:p>
          <a:p>
            <a:pPr lvl="0"/>
            <a:r>
              <a:rPr lang="en-US" sz="3200" dirty="0" smtClean="0"/>
              <a:t>Research </a:t>
            </a:r>
            <a:r>
              <a:rPr lang="en-US" sz="3200" dirty="0"/>
              <a:t>activities:</a:t>
            </a:r>
          </a:p>
          <a:p>
            <a:pPr lvl="0">
              <a:buFont typeface="Arial"/>
              <a:buChar char="•"/>
            </a:pPr>
            <a:r>
              <a:rPr lang="en-US" sz="3200" dirty="0" err="1"/>
              <a:t>Honours</a:t>
            </a:r>
            <a:r>
              <a:rPr lang="en-US" sz="3200" dirty="0"/>
              <a:t> thesis (specifics will depend on topic and methodology) </a:t>
            </a:r>
          </a:p>
          <a:p>
            <a:pPr lvl="0">
              <a:buFont typeface="Arial"/>
              <a:buChar char="•"/>
            </a:pPr>
            <a:r>
              <a:rPr lang="en-US" sz="3200" dirty="0"/>
              <a:t>Conference presentations (e.g.: MURC</a:t>
            </a:r>
            <a:r>
              <a:rPr lang="en-US" sz="3200" dirty="0" smtClean="0"/>
              <a:t>)</a:t>
            </a:r>
            <a:endParaRPr lang="en-US" sz="3200" dirty="0"/>
          </a:p>
          <a:p>
            <a:pPr lvl="0">
              <a:buFont typeface="Arial"/>
              <a:buChar char="•"/>
            </a:pPr>
            <a:r>
              <a:rPr lang="en-US" sz="3200" dirty="0" smtClean="0"/>
              <a:t>Publication </a:t>
            </a:r>
            <a:r>
              <a:rPr lang="en-US" sz="3200" dirty="0"/>
              <a:t>submissions (e.g.: Sojourners</a:t>
            </a:r>
            <a:r>
              <a:rPr lang="en-US" sz="3200" dirty="0" smtClean="0"/>
              <a:t>)</a:t>
            </a:r>
            <a:endParaRPr lang="en-US" sz="3200" dirty="0"/>
          </a:p>
          <a:p>
            <a:pPr lvl="0">
              <a:buFont typeface="Arial"/>
              <a:buChar char="•"/>
            </a:pPr>
            <a:r>
              <a:rPr lang="en-US" sz="3200" dirty="0" smtClean="0"/>
              <a:t>How </a:t>
            </a:r>
            <a:r>
              <a:rPr lang="en-US" sz="3200" dirty="0"/>
              <a:t>to get a research assistant position</a:t>
            </a:r>
          </a:p>
          <a:p>
            <a:r>
              <a:rPr lang="en-US" sz="3400" dirty="0"/>
              <a:t> </a:t>
            </a:r>
          </a:p>
          <a:p>
            <a:pPr lvl="0"/>
            <a:r>
              <a:rPr lang="en-US" dirty="0" smtClean="0"/>
              <a:t> </a:t>
            </a:r>
            <a:endParaRPr lang="en-US" dirty="0"/>
          </a:p>
          <a:p>
            <a:endParaRPr lang="en-US" dirty="0"/>
          </a:p>
        </p:txBody>
      </p:sp>
    </p:spTree>
    <p:extLst>
      <p:ext uri="{BB962C8B-B14F-4D97-AF65-F5344CB8AC3E}">
        <p14:creationId xmlns:p14="http://schemas.microsoft.com/office/powerpoint/2010/main" val="3021383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Mentoring Relationship</a:t>
            </a:r>
            <a:endParaRPr lang="en-US" dirty="0"/>
          </a:p>
        </p:txBody>
      </p:sp>
      <p:sp>
        <p:nvSpPr>
          <p:cNvPr id="3" name="Content Placeholder 2"/>
          <p:cNvSpPr>
            <a:spLocks noGrp="1"/>
          </p:cNvSpPr>
          <p:nvPr>
            <p:ph idx="1"/>
          </p:nvPr>
        </p:nvSpPr>
        <p:spPr/>
        <p:txBody>
          <a:bodyPr>
            <a:normAutofit fontScale="92500" lnSpcReduction="20000"/>
          </a:bodyPr>
          <a:lstStyle/>
          <a:p>
            <a:pPr algn="ctr"/>
            <a:r>
              <a:rPr lang="en-US" sz="2200" dirty="0"/>
              <a:t>Topics for Undergraduate – Graduate mentoring</a:t>
            </a:r>
            <a:r>
              <a:rPr lang="en-US" sz="2200" dirty="0" smtClean="0"/>
              <a:t>:</a:t>
            </a:r>
          </a:p>
          <a:p>
            <a:pPr lvl="0"/>
            <a:r>
              <a:rPr lang="en-US" sz="2200" dirty="0"/>
              <a:t>Grad school applications</a:t>
            </a:r>
          </a:p>
          <a:p>
            <a:pPr lvl="0">
              <a:buFont typeface="Arial"/>
              <a:buChar char="•"/>
            </a:pPr>
            <a:r>
              <a:rPr lang="en-US" sz="2200" dirty="0"/>
              <a:t>Letters to potential supervisors</a:t>
            </a:r>
          </a:p>
          <a:p>
            <a:pPr lvl="0">
              <a:buFont typeface="Arial"/>
              <a:buChar char="•"/>
            </a:pPr>
            <a:r>
              <a:rPr lang="en-US" sz="2200" dirty="0"/>
              <a:t>Cultivating referee relationships </a:t>
            </a:r>
          </a:p>
          <a:p>
            <a:pPr lvl="0">
              <a:buFont typeface="Arial"/>
              <a:buChar char="•"/>
            </a:pPr>
            <a:r>
              <a:rPr lang="en-US" sz="2200" dirty="0"/>
              <a:t>Funding</a:t>
            </a:r>
          </a:p>
          <a:p>
            <a:pPr lvl="0">
              <a:buFont typeface="Arial"/>
              <a:buChar char="•"/>
            </a:pPr>
            <a:r>
              <a:rPr lang="en-US" sz="2200" dirty="0"/>
              <a:t>Personal statements</a:t>
            </a:r>
          </a:p>
          <a:p>
            <a:pPr lvl="0"/>
            <a:endParaRPr lang="en-US" sz="2200" dirty="0" smtClean="0"/>
          </a:p>
          <a:p>
            <a:pPr lvl="0"/>
            <a:r>
              <a:rPr lang="en-US" sz="2200" dirty="0" smtClean="0"/>
              <a:t>Other </a:t>
            </a:r>
            <a:r>
              <a:rPr lang="en-US" sz="2200" dirty="0"/>
              <a:t>academic and professional development </a:t>
            </a:r>
          </a:p>
          <a:p>
            <a:pPr lvl="0">
              <a:buFont typeface="Arial"/>
              <a:buChar char="•"/>
            </a:pPr>
            <a:r>
              <a:rPr lang="en-US" sz="2200" dirty="0"/>
              <a:t>Course selection</a:t>
            </a:r>
          </a:p>
          <a:p>
            <a:pPr lvl="0">
              <a:buFont typeface="Arial"/>
              <a:buChar char="•"/>
            </a:pPr>
            <a:r>
              <a:rPr lang="en-US" sz="2200" dirty="0"/>
              <a:t>School-life balance </a:t>
            </a:r>
          </a:p>
          <a:p>
            <a:endParaRPr lang="en-US" dirty="0"/>
          </a:p>
        </p:txBody>
      </p:sp>
    </p:spTree>
    <p:extLst>
      <p:ext uri="{BB962C8B-B14F-4D97-AF65-F5344CB8AC3E}">
        <p14:creationId xmlns:p14="http://schemas.microsoft.com/office/powerpoint/2010/main" val="38787819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the Mentoring Relationship</a:t>
            </a:r>
            <a:endParaRPr lang="en-US" dirty="0"/>
          </a:p>
        </p:txBody>
      </p:sp>
      <p:sp>
        <p:nvSpPr>
          <p:cNvPr id="3" name="Content Placeholder 2"/>
          <p:cNvSpPr>
            <a:spLocks noGrp="1"/>
          </p:cNvSpPr>
          <p:nvPr>
            <p:ph idx="1"/>
          </p:nvPr>
        </p:nvSpPr>
        <p:spPr/>
        <p:txBody>
          <a:bodyPr>
            <a:normAutofit/>
          </a:bodyPr>
          <a:lstStyle/>
          <a:p>
            <a:pPr algn="ctr"/>
            <a:r>
              <a:rPr lang="en-US" sz="2000" dirty="0" smtClean="0"/>
              <a:t>Topics </a:t>
            </a:r>
            <a:r>
              <a:rPr lang="en-US" sz="2000" dirty="0"/>
              <a:t>for New TA – Experienced TA mentoring:</a:t>
            </a:r>
          </a:p>
          <a:p>
            <a:pPr>
              <a:buFont typeface="Arial"/>
              <a:buChar char="•"/>
            </a:pPr>
            <a:r>
              <a:rPr lang="en-US" sz="2000" dirty="0" smtClean="0"/>
              <a:t>Marking</a:t>
            </a:r>
          </a:p>
          <a:p>
            <a:pPr>
              <a:buFont typeface="Arial"/>
              <a:buChar char="•"/>
            </a:pPr>
            <a:r>
              <a:rPr lang="en-US" sz="2000" dirty="0" smtClean="0"/>
              <a:t>Public speaking</a:t>
            </a:r>
            <a:endParaRPr lang="en-US" sz="2000" dirty="0"/>
          </a:p>
          <a:p>
            <a:pPr>
              <a:buFont typeface="Arial"/>
              <a:buChar char="•"/>
            </a:pPr>
            <a:r>
              <a:rPr lang="en-US" sz="2000" dirty="0"/>
              <a:t>I</a:t>
            </a:r>
            <a:r>
              <a:rPr lang="en-US" sz="2000" dirty="0" smtClean="0"/>
              <a:t>nteracting </a:t>
            </a:r>
            <a:r>
              <a:rPr lang="en-US" sz="2000" dirty="0"/>
              <a:t>with </a:t>
            </a:r>
            <a:r>
              <a:rPr lang="en-US" sz="2000" dirty="0" smtClean="0"/>
              <a:t>students</a:t>
            </a:r>
            <a:endParaRPr lang="en-US" sz="2000" dirty="0"/>
          </a:p>
          <a:p>
            <a:pPr>
              <a:buFont typeface="Arial"/>
              <a:buChar char="•"/>
            </a:pPr>
            <a:r>
              <a:rPr lang="en-US" sz="2000" dirty="0"/>
              <a:t>C</a:t>
            </a:r>
            <a:r>
              <a:rPr lang="en-US" sz="2000" dirty="0" smtClean="0"/>
              <a:t>ommunicating </a:t>
            </a:r>
            <a:r>
              <a:rPr lang="en-US" sz="2000" dirty="0"/>
              <a:t>with professors </a:t>
            </a:r>
            <a:endParaRPr lang="en-US" sz="2000" dirty="0" smtClean="0"/>
          </a:p>
          <a:p>
            <a:pPr>
              <a:buFont typeface="Arial"/>
              <a:buChar char="•"/>
            </a:pPr>
            <a:r>
              <a:rPr lang="en-US" sz="2000" dirty="0"/>
              <a:t>M</a:t>
            </a:r>
            <a:r>
              <a:rPr lang="en-US" sz="2000" dirty="0" smtClean="0"/>
              <a:t>anaging workload</a:t>
            </a:r>
            <a:endParaRPr lang="en-US" sz="2000" dirty="0"/>
          </a:p>
          <a:p>
            <a:pPr>
              <a:buFont typeface="Arial"/>
              <a:buChar char="•"/>
            </a:pPr>
            <a:r>
              <a:rPr lang="en-US" sz="2000" dirty="0" smtClean="0"/>
              <a:t>Teaching </a:t>
            </a:r>
            <a:r>
              <a:rPr lang="en-US" sz="2000" dirty="0"/>
              <a:t>techniques</a:t>
            </a:r>
          </a:p>
          <a:p>
            <a:endParaRPr lang="en-US" dirty="0"/>
          </a:p>
        </p:txBody>
      </p:sp>
    </p:spTree>
    <p:extLst>
      <p:ext uri="{BB962C8B-B14F-4D97-AF65-F5344CB8AC3E}">
        <p14:creationId xmlns:p14="http://schemas.microsoft.com/office/powerpoint/2010/main" val="1978361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Speed Matching</a:t>
            </a:r>
            <a:endParaRPr lang="en-US" dirty="0"/>
          </a:p>
        </p:txBody>
      </p:sp>
      <p:sp>
        <p:nvSpPr>
          <p:cNvPr id="3" name="Content Placeholder 2"/>
          <p:cNvSpPr>
            <a:spLocks noGrp="1"/>
          </p:cNvSpPr>
          <p:nvPr>
            <p:ph idx="1"/>
          </p:nvPr>
        </p:nvSpPr>
        <p:spPr/>
        <p:txBody>
          <a:bodyPr/>
          <a:lstStyle/>
          <a:p>
            <a:pPr>
              <a:buFont typeface="Arial"/>
              <a:buChar char="•"/>
            </a:pPr>
            <a:r>
              <a:rPr lang="en-US" sz="1800" dirty="0" smtClean="0"/>
              <a:t>Does </a:t>
            </a:r>
            <a:r>
              <a:rPr lang="en-US" sz="1800" dirty="0"/>
              <a:t>your versions of mentorship involve discussions about:</a:t>
            </a:r>
          </a:p>
          <a:p>
            <a:pPr lvl="1">
              <a:buFont typeface="Arial"/>
              <a:buChar char="•"/>
            </a:pPr>
            <a:r>
              <a:rPr lang="en-US" sz="1800" u="sng" dirty="0" smtClean="0"/>
              <a:t>Teaching </a:t>
            </a:r>
            <a:r>
              <a:rPr lang="en-US" sz="1800" u="sng" dirty="0" smtClean="0"/>
              <a:t>duties?</a:t>
            </a:r>
            <a:endParaRPr lang="en-US" sz="1800" u="sng" dirty="0"/>
          </a:p>
          <a:p>
            <a:pPr lvl="1">
              <a:buFont typeface="Arial"/>
              <a:buChar char="•"/>
            </a:pPr>
            <a:r>
              <a:rPr lang="en-US" sz="1800" u="sng" dirty="0"/>
              <a:t>Teaching </a:t>
            </a:r>
            <a:r>
              <a:rPr lang="en-US" sz="1800" u="sng" dirty="0" smtClean="0"/>
              <a:t>strategies?</a:t>
            </a:r>
            <a:endParaRPr lang="en-US" sz="1800" u="sng" dirty="0"/>
          </a:p>
          <a:p>
            <a:pPr lvl="1">
              <a:buFont typeface="Arial"/>
              <a:buChar char="•"/>
            </a:pPr>
            <a:r>
              <a:rPr lang="en-US" sz="1800" u="sng" dirty="0" smtClean="0"/>
              <a:t>Pedagogies?</a:t>
            </a:r>
            <a:endParaRPr lang="en-US" sz="1800" u="sng" dirty="0"/>
          </a:p>
          <a:p>
            <a:pPr lvl="1">
              <a:buFont typeface="Arial"/>
              <a:buChar char="•"/>
            </a:pPr>
            <a:r>
              <a:rPr lang="en-US" sz="1800" u="sng" dirty="0"/>
              <a:t>Research </a:t>
            </a:r>
            <a:r>
              <a:rPr lang="en-US" sz="1800" u="sng" dirty="0" smtClean="0"/>
              <a:t>Strategies?</a:t>
            </a:r>
            <a:endParaRPr lang="en-US" sz="1800" u="sng" dirty="0"/>
          </a:p>
          <a:p>
            <a:pPr lvl="1">
              <a:buFont typeface="Arial"/>
              <a:buChar char="•"/>
            </a:pPr>
            <a:r>
              <a:rPr lang="en-US" sz="1800" u="sng" dirty="0"/>
              <a:t>Grad School life/</a:t>
            </a:r>
            <a:r>
              <a:rPr lang="en-US" sz="1800" u="sng" dirty="0" smtClean="0"/>
              <a:t>applications?</a:t>
            </a:r>
            <a:endParaRPr lang="en-US" sz="1800" u="sng" dirty="0"/>
          </a:p>
          <a:p>
            <a:endParaRPr lang="en-US" dirty="0"/>
          </a:p>
        </p:txBody>
      </p:sp>
    </p:spTree>
    <p:extLst>
      <p:ext uri="{BB962C8B-B14F-4D97-AF65-F5344CB8AC3E}">
        <p14:creationId xmlns:p14="http://schemas.microsoft.com/office/powerpoint/2010/main" val="31696505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105</TotalTime>
  <Words>266</Words>
  <Application>Microsoft Macintosh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 Sociology Mentoring Program</vt:lpstr>
      <vt:lpstr>Program History and Goals</vt:lpstr>
      <vt:lpstr>What is Mentorship</vt:lpstr>
      <vt:lpstr>Defining the Mentoring Relationship</vt:lpstr>
      <vt:lpstr>Defining the Mentoring Relationship</vt:lpstr>
      <vt:lpstr>Defining Mentoring Relationship</vt:lpstr>
      <vt:lpstr>Defining the Mentoring Relationship</vt:lpstr>
      <vt:lpstr>Speed Matching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Sociology Mentoring Program</dc:title>
  <dc:creator>macair</dc:creator>
  <cp:lastModifiedBy>macair</cp:lastModifiedBy>
  <cp:revision>11</cp:revision>
  <dcterms:created xsi:type="dcterms:W3CDTF">2015-09-16T18:25:41Z</dcterms:created>
  <dcterms:modified xsi:type="dcterms:W3CDTF">2015-11-24T18:59:22Z</dcterms:modified>
</cp:coreProperties>
</file>