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71" r:id="rId4"/>
    <p:sldId id="266" r:id="rId5"/>
    <p:sldId id="261" r:id="rId6"/>
    <p:sldId id="258" r:id="rId7"/>
    <p:sldId id="263" r:id="rId8"/>
    <p:sldId id="270" r:id="rId9"/>
    <p:sldId id="259" r:id="rId10"/>
    <p:sldId id="262" r:id="rId11"/>
    <p:sldId id="267" r:id="rId12"/>
    <p:sldId id="269" r:id="rId13"/>
    <p:sldId id="260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9B49-1B1B-6249-9FE7-C2E9EE6B24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778-B7AE-DC4D-AC30-EC45259D177F}" type="datetimeFigureOut">
              <a:rPr lang="en-US" smtClean="0"/>
              <a:t>2013-04-03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778-B7AE-DC4D-AC30-EC45259D177F}" type="datetimeFigureOut">
              <a:rPr lang="en-US" smtClean="0"/>
              <a:t>2013-04-03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9B49-1B1B-6249-9FE7-C2E9EE6B24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778-B7AE-DC4D-AC30-EC45259D177F}" type="datetimeFigureOut">
              <a:rPr lang="en-US" smtClean="0"/>
              <a:t>2013-04-03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9B49-1B1B-6249-9FE7-C2E9EE6B24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75D62778-B7AE-DC4D-AC30-EC45259D177F}" type="datetimeFigureOut">
              <a:rPr lang="en-US" smtClean="0"/>
              <a:t>2013-04-03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9B49-1B1B-6249-9FE7-C2E9EE6B24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5D62778-B7AE-DC4D-AC30-EC45259D177F}" type="datetimeFigureOut">
              <a:rPr lang="en-US" smtClean="0"/>
              <a:t>2013-04-03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9B49-1B1B-6249-9FE7-C2E9EE6B24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5D62778-B7AE-DC4D-AC30-EC45259D177F}" type="datetimeFigureOut">
              <a:rPr lang="en-US" smtClean="0"/>
              <a:t>2013-04-03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9B49-1B1B-6249-9FE7-C2E9EE6B24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778-B7AE-DC4D-AC30-EC45259D177F}" type="datetimeFigureOut">
              <a:rPr lang="en-US" smtClean="0"/>
              <a:t>2013-04-03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9B49-1B1B-6249-9FE7-C2E9EE6B24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778-B7AE-DC4D-AC30-EC45259D177F}" type="datetimeFigureOut">
              <a:rPr lang="en-US" smtClean="0"/>
              <a:t>2013-04-03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9B49-1B1B-6249-9FE7-C2E9EE6B24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778-B7AE-DC4D-AC30-EC45259D177F}" type="datetimeFigureOut">
              <a:rPr lang="en-US" smtClean="0"/>
              <a:t>2013-04-03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9B49-1B1B-6249-9FE7-C2E9EE6B24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778-B7AE-DC4D-AC30-EC45259D177F}" type="datetimeFigureOut">
              <a:rPr lang="en-US" smtClean="0"/>
              <a:t>2013-04-03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9B49-1B1B-6249-9FE7-C2E9EE6B24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778-B7AE-DC4D-AC30-EC45259D177F}" type="datetimeFigureOut">
              <a:rPr lang="en-US" smtClean="0"/>
              <a:t>2013-04-03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9B49-1B1B-6249-9FE7-C2E9EE6B24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778-B7AE-DC4D-AC30-EC45259D177F}" type="datetimeFigureOut">
              <a:rPr lang="en-US" smtClean="0"/>
              <a:t>2013-04-03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9B49-1B1B-6249-9FE7-C2E9EE6B24E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778-B7AE-DC4D-AC30-EC45259D177F}" type="datetimeFigureOut">
              <a:rPr lang="en-US" smtClean="0"/>
              <a:t>2013-04-03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9B49-1B1B-6249-9FE7-C2E9EE6B24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778-B7AE-DC4D-AC30-EC45259D177F}" type="datetimeFigureOut">
              <a:rPr lang="en-US" smtClean="0"/>
              <a:t>2013-04-03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9B49-1B1B-6249-9FE7-C2E9EE6B24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778-B7AE-DC4D-AC30-EC45259D177F}" type="datetimeFigureOut">
              <a:rPr lang="en-US" smtClean="0"/>
              <a:t>2013-04-03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9B49-1B1B-6249-9FE7-C2E9EE6B24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2778-B7AE-DC4D-AC30-EC45259D177F}" type="datetimeFigureOut">
              <a:rPr lang="en-US" smtClean="0"/>
              <a:t>2013-04-03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9B49-1B1B-6249-9FE7-C2E9EE6B24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5D62778-B7AE-DC4D-AC30-EC45259D177F}" type="datetimeFigureOut">
              <a:rPr lang="en-US" smtClean="0"/>
              <a:t>2013-04-03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0149B49-1B1B-6249-9FE7-C2E9EE6B24E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Video Games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Today &amp; Tomorrow</a:t>
            </a:r>
          </a:p>
          <a:p>
            <a:r>
              <a:rPr lang="en-US" smtClean="0"/>
              <a:t>Steven Rechtschaffner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2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Disruption?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0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Disruption?</a:t>
            </a:r>
          </a:p>
        </p:txBody>
      </p:sp>
      <p:pic>
        <p:nvPicPr>
          <p:cNvPr id="4" name="Content Placeholder 3" descr="Screen Shot 2013-04-03 at 8.51.5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r="5893"/>
          <a:stretch>
            <a:fillRect/>
          </a:stretch>
        </p:blipFill>
        <p:spPr>
          <a:xfrm>
            <a:off x="779464" y="2169044"/>
            <a:ext cx="6970448" cy="3868686"/>
          </a:xfrm>
        </p:spPr>
      </p:pic>
    </p:spTree>
    <p:extLst>
      <p:ext uri="{BB962C8B-B14F-4D97-AF65-F5344CB8AC3E}">
        <p14:creationId xmlns:p14="http://schemas.microsoft.com/office/powerpoint/2010/main" val="155697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Disruption?</a:t>
            </a:r>
          </a:p>
        </p:txBody>
      </p:sp>
      <p:pic>
        <p:nvPicPr>
          <p:cNvPr id="6" name="Content Placeholder 5" descr="Screen Shot 2013-04-03 at 9.08.0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2" b="4182"/>
          <a:stretch>
            <a:fillRect/>
          </a:stretch>
        </p:blipFill>
        <p:spPr>
          <a:xfrm>
            <a:off x="1189860" y="1607490"/>
            <a:ext cx="6185581" cy="4518673"/>
          </a:xfrm>
        </p:spPr>
      </p:pic>
    </p:spTree>
    <p:extLst>
      <p:ext uri="{BB962C8B-B14F-4D97-AF65-F5344CB8AC3E}">
        <p14:creationId xmlns:p14="http://schemas.microsoft.com/office/powerpoint/2010/main" val="309105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Disruption?</a:t>
            </a:r>
            <a:endParaRPr lang="en-US" dirty="0"/>
          </a:p>
        </p:txBody>
      </p:sp>
      <p:pic>
        <p:nvPicPr>
          <p:cNvPr id="6" name="Content Placeholder 5" descr="Screen Shot 2013-04-02 at 6.32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r="955"/>
          <a:stretch>
            <a:fillRect/>
          </a:stretch>
        </p:blipFill>
        <p:spPr>
          <a:xfrm>
            <a:off x="457200" y="1700045"/>
            <a:ext cx="7504369" cy="4449929"/>
          </a:xfrm>
        </p:spPr>
      </p:pic>
    </p:spTree>
    <p:extLst>
      <p:ext uri="{BB962C8B-B14F-4D97-AF65-F5344CB8AC3E}">
        <p14:creationId xmlns:p14="http://schemas.microsoft.com/office/powerpoint/2010/main" val="2996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Worth Remembering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models can migrate</a:t>
            </a:r>
          </a:p>
          <a:p>
            <a:r>
              <a:rPr lang="en-US" dirty="0" smtClean="0"/>
              <a:t>Today’s big companies were once small companies</a:t>
            </a:r>
          </a:p>
          <a:p>
            <a:r>
              <a:rPr lang="en-US" dirty="0" smtClean="0"/>
              <a:t>Trends tends to be cyclical</a:t>
            </a:r>
          </a:p>
          <a:p>
            <a:r>
              <a:rPr lang="en-US" dirty="0" smtClean="0"/>
              <a:t>People want to feel connected</a:t>
            </a:r>
          </a:p>
          <a:p>
            <a:r>
              <a:rPr lang="en-US" dirty="0" smtClean="0"/>
              <a:t>New platforms create new opportunities</a:t>
            </a:r>
          </a:p>
          <a:p>
            <a:r>
              <a:rPr lang="en-US" dirty="0" smtClean="0"/>
              <a:t>Old platforms create new opportunities</a:t>
            </a:r>
          </a:p>
          <a:p>
            <a:r>
              <a:rPr lang="en-US" dirty="0" smtClean="0"/>
              <a:t>Lower bars to entry create more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6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More people are playing video games than ever before</a:t>
            </a:r>
          </a:p>
          <a:p>
            <a:pPr lvl="1"/>
            <a:r>
              <a:rPr lang="en-US" dirty="0"/>
              <a:t>Mobile gaming continues to grow</a:t>
            </a:r>
          </a:p>
          <a:p>
            <a:pPr lvl="1"/>
            <a:r>
              <a:rPr lang="en-US" dirty="0" smtClean="0"/>
              <a:t>Current Gen console </a:t>
            </a:r>
            <a:r>
              <a:rPr lang="en-US" dirty="0"/>
              <a:t>gaming is </a:t>
            </a:r>
            <a:r>
              <a:rPr lang="en-US" dirty="0" smtClean="0"/>
              <a:t>stagnant</a:t>
            </a:r>
          </a:p>
          <a:p>
            <a:pPr lvl="1"/>
            <a:r>
              <a:rPr lang="en-US" dirty="0" smtClean="0"/>
              <a:t>Next Gen console value not yet established</a:t>
            </a:r>
          </a:p>
          <a:p>
            <a:pPr lvl="1"/>
            <a:r>
              <a:rPr lang="en-US" dirty="0" smtClean="0"/>
              <a:t>Consoles are becoming entertainment </a:t>
            </a:r>
            <a:r>
              <a:rPr lang="en-US" dirty="0" smtClean="0"/>
              <a:t>portals</a:t>
            </a:r>
          </a:p>
        </p:txBody>
      </p:sp>
      <p:pic>
        <p:nvPicPr>
          <p:cNvPr id="4" name="Picture 3" descr="Screen Shot 2013-04-02 at 6.2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4477033"/>
            <a:ext cx="1899871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5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Recent Console Disruptions:</a:t>
            </a:r>
          </a:p>
        </p:txBody>
      </p:sp>
      <p:pic>
        <p:nvPicPr>
          <p:cNvPr id="4" name="Picture 3" descr="Screen Shot 2013-04-02 at 6.2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76" y="1725693"/>
            <a:ext cx="3199574" cy="2309911"/>
          </a:xfrm>
          <a:prstGeom prst="rect">
            <a:avLst/>
          </a:prstGeom>
        </p:spPr>
      </p:pic>
      <p:pic>
        <p:nvPicPr>
          <p:cNvPr id="5" name="Picture 4" descr="Screen Shot 2013-04-03 at 10.07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96" y="2148976"/>
            <a:ext cx="3399330" cy="1886628"/>
          </a:xfrm>
          <a:prstGeom prst="rect">
            <a:avLst/>
          </a:prstGeom>
        </p:spPr>
      </p:pic>
      <p:pic>
        <p:nvPicPr>
          <p:cNvPr id="6" name="Picture 5" descr="Screen Shot 2013-04-03 at 10.05.5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234" y="4430482"/>
            <a:ext cx="3895502" cy="196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5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Pillars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Platforms</a:t>
            </a:r>
            <a:endParaRPr lang="en-US" dirty="0"/>
          </a:p>
          <a:p>
            <a:pPr lvl="1"/>
            <a:r>
              <a:rPr lang="en-US" dirty="0" smtClean="0"/>
              <a:t>Distribution Models</a:t>
            </a:r>
            <a:endParaRPr lang="en-US" dirty="0"/>
          </a:p>
          <a:p>
            <a:pPr lvl="1"/>
            <a:r>
              <a:rPr lang="en-US" dirty="0"/>
              <a:t>Business Models</a:t>
            </a:r>
          </a:p>
          <a:p>
            <a:pPr lvl="1"/>
            <a:r>
              <a:rPr lang="en-US" dirty="0"/>
              <a:t>Experience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Platforms</a:t>
            </a:r>
          </a:p>
          <a:p>
            <a:pPr lvl="1"/>
            <a:r>
              <a:rPr lang="en-US" dirty="0" smtClean="0"/>
              <a:t>IOS</a:t>
            </a:r>
          </a:p>
          <a:p>
            <a:pPr lvl="1"/>
            <a:r>
              <a:rPr lang="en-US" dirty="0" smtClean="0"/>
              <a:t>Android</a:t>
            </a:r>
          </a:p>
          <a:p>
            <a:pPr lvl="1"/>
            <a:r>
              <a:rPr lang="en-US" dirty="0" smtClean="0"/>
              <a:t>Windows 8/Blackberry</a:t>
            </a:r>
          </a:p>
          <a:p>
            <a:r>
              <a:rPr lang="en-US" dirty="0" smtClean="0"/>
              <a:t>Distribution</a:t>
            </a:r>
            <a:endParaRPr lang="en-US" dirty="0"/>
          </a:p>
          <a:p>
            <a:pPr lvl="1"/>
            <a:r>
              <a:rPr lang="en-US" dirty="0"/>
              <a:t>App Stores</a:t>
            </a:r>
          </a:p>
          <a:p>
            <a:r>
              <a:rPr lang="en-US" dirty="0" smtClean="0"/>
              <a:t>Business Models</a:t>
            </a:r>
          </a:p>
          <a:p>
            <a:pPr lvl="1"/>
            <a:r>
              <a:rPr lang="en-US" dirty="0" smtClean="0"/>
              <a:t>Paid</a:t>
            </a:r>
          </a:p>
          <a:p>
            <a:pPr lvl="1"/>
            <a:r>
              <a:rPr lang="en-US" dirty="0" smtClean="0"/>
              <a:t>Free to Play</a:t>
            </a:r>
          </a:p>
          <a:p>
            <a:pPr lvl="2"/>
            <a:r>
              <a:rPr lang="en-US" dirty="0" smtClean="0"/>
              <a:t>Micro transaction</a:t>
            </a:r>
          </a:p>
          <a:p>
            <a:pPr lvl="2"/>
            <a:r>
              <a:rPr lang="en-US" dirty="0" smtClean="0"/>
              <a:t>Advertising supported</a:t>
            </a:r>
          </a:p>
          <a:p>
            <a:pPr lvl="2"/>
            <a:r>
              <a:rPr lang="en-US" dirty="0" smtClean="0"/>
              <a:t>Gated or Premium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518" y="984250"/>
            <a:ext cx="2678906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3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Netflix</a:t>
            </a:r>
          </a:p>
          <a:p>
            <a:r>
              <a:rPr lang="en-US" dirty="0" smtClean="0"/>
              <a:t>iPad consumption &amp; second screen</a:t>
            </a:r>
          </a:p>
          <a:p>
            <a:r>
              <a:rPr lang="en-US" dirty="0" smtClean="0"/>
              <a:t>Smartphones</a:t>
            </a:r>
          </a:p>
          <a:p>
            <a:r>
              <a:rPr lang="en-US" dirty="0" smtClean="0"/>
              <a:t>YouTube</a:t>
            </a:r>
          </a:p>
          <a:p>
            <a:r>
              <a:rPr lang="en-US" dirty="0" smtClean="0"/>
              <a:t>Free to Play (micro-transaction)</a:t>
            </a:r>
          </a:p>
          <a:p>
            <a:r>
              <a:rPr lang="en-US" dirty="0" smtClean="0"/>
              <a:t>Everything everywhere (authentication)</a:t>
            </a:r>
          </a:p>
          <a:p>
            <a:r>
              <a:rPr lang="en-US" dirty="0" smtClean="0"/>
              <a:t>Premium Cable Channels</a:t>
            </a:r>
          </a:p>
          <a:p>
            <a:r>
              <a:rPr lang="en-US" dirty="0" smtClean="0"/>
              <a:t>KICKSTARTER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9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0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Games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Platforms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Distribution </a:t>
            </a:r>
            <a:r>
              <a:rPr lang="en-US" dirty="0"/>
              <a:t>Models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Business </a:t>
            </a:r>
            <a:r>
              <a:rPr lang="en-US" dirty="0"/>
              <a:t>Models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Experience </a:t>
            </a:r>
            <a:r>
              <a:rPr lang="en-US" dirty="0"/>
              <a:t>Models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2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the Netflix of Gaming?</a:t>
            </a:r>
          </a:p>
          <a:p>
            <a:r>
              <a:rPr lang="en-US" dirty="0" smtClean="0"/>
              <a:t>Games everywhere?</a:t>
            </a:r>
          </a:p>
          <a:p>
            <a:r>
              <a:rPr lang="en-US" dirty="0" smtClean="0"/>
              <a:t>Episodic Games?</a:t>
            </a:r>
          </a:p>
          <a:p>
            <a:r>
              <a:rPr lang="en-US" dirty="0" smtClean="0"/>
              <a:t>FTP/MT on consoles?</a:t>
            </a:r>
          </a:p>
          <a:p>
            <a:r>
              <a:rPr lang="en-US" dirty="0" smtClean="0"/>
              <a:t>Connected Digital Events?</a:t>
            </a:r>
          </a:p>
          <a:p>
            <a:r>
              <a:rPr lang="en-US" dirty="0" smtClean="0"/>
              <a:t>Is there a YouTube of Games?</a:t>
            </a:r>
          </a:p>
          <a:p>
            <a:r>
              <a:rPr lang="en-US" dirty="0" smtClean="0"/>
              <a:t>New devices?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1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99</TotalTime>
  <Words>215</Words>
  <Application>Microsoft Macintosh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Revolution</vt:lpstr>
      <vt:lpstr>Video Games</vt:lpstr>
      <vt:lpstr>Today</vt:lpstr>
      <vt:lpstr>Today</vt:lpstr>
      <vt:lpstr>Industry Pillars</vt:lpstr>
      <vt:lpstr>Mobile</vt:lpstr>
      <vt:lpstr>Current Trends</vt:lpstr>
      <vt:lpstr>The Future?</vt:lpstr>
      <vt:lpstr>The Future</vt:lpstr>
      <vt:lpstr>The Future?</vt:lpstr>
      <vt:lpstr>Opportunities For Disruption?</vt:lpstr>
      <vt:lpstr>Opportunities For Disruption?</vt:lpstr>
      <vt:lpstr>Opportunities For Disruption?</vt:lpstr>
      <vt:lpstr>Opportunities For Disruption?</vt:lpstr>
      <vt:lpstr>Worth Remembering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Games</dc:title>
  <dc:creator>steve rechtschaffner</dc:creator>
  <cp:lastModifiedBy>steve rechtschaffner</cp:lastModifiedBy>
  <cp:revision>11</cp:revision>
  <dcterms:created xsi:type="dcterms:W3CDTF">2013-04-03T01:14:01Z</dcterms:created>
  <dcterms:modified xsi:type="dcterms:W3CDTF">2013-04-03T17:09:19Z</dcterms:modified>
</cp:coreProperties>
</file>