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6/13/2018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829761"/>
          </a:xfrm>
        </p:spPr>
        <p:txBody>
          <a:bodyPr/>
          <a:lstStyle/>
          <a:p>
            <a:r>
              <a:rPr lang="en-US" dirty="0" err="1" smtClean="0"/>
              <a:t>Haciendo</a:t>
            </a:r>
            <a:r>
              <a:rPr lang="en-US" dirty="0" smtClean="0"/>
              <a:t> </a:t>
            </a:r>
            <a:r>
              <a:rPr lang="en-US" dirty="0" err="1" smtClean="0"/>
              <a:t>Comparaci</a:t>
            </a:r>
            <a:r>
              <a:rPr lang="es-ES" dirty="0" err="1" smtClean="0"/>
              <a:t>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52591"/>
            <a:ext cx="7772400" cy="1199704"/>
          </a:xfrm>
        </p:spPr>
        <p:txBody>
          <a:bodyPr/>
          <a:lstStyle/>
          <a:p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563816"/>
            <a:ext cx="6191250" cy="4085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r>
              <a:rPr lang="es-ES" dirty="0" smtClean="0"/>
              <a:t>¿Eres más alto que tu papá?</a:t>
            </a:r>
          </a:p>
          <a:p>
            <a:r>
              <a:rPr lang="es-ES" dirty="0" smtClean="0"/>
              <a:t>¿Tienes más dinero que tus amigos?</a:t>
            </a:r>
          </a:p>
          <a:p>
            <a:r>
              <a:rPr lang="es-ES" dirty="0" smtClean="0"/>
              <a:t>¿Los niños de hoy son más inteligentes que los niños de 1985?</a:t>
            </a:r>
          </a:p>
          <a:p>
            <a:r>
              <a:rPr lang="es-ES" dirty="0" smtClean="0"/>
              <a:t>¿Eres más independiente que tu hermano (a) menor?</a:t>
            </a:r>
          </a:p>
          <a:p>
            <a:r>
              <a:rPr lang="es-ES" dirty="0" smtClean="0"/>
              <a:t>¿El Salvador es tan grande como Canadá?</a:t>
            </a:r>
          </a:p>
          <a:p>
            <a:endParaRPr lang="es-ES" dirty="0" smtClean="0"/>
          </a:p>
          <a:p>
            <a:r>
              <a:rPr lang="es-ES" dirty="0" smtClean="0"/>
              <a:t>Quién es la persona más alta/baja/cómica/aburrida/perfeccionista/ guapa de tus amigos?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/>
              <a:t> </a:t>
            </a:r>
          </a:p>
          <a:p>
            <a:r>
              <a:rPr lang="es-ES" dirty="0"/>
              <a:t>Esta clase es tan repetitiva como las lentejas.</a:t>
            </a:r>
            <a:endParaRPr lang="en-US" dirty="0"/>
          </a:p>
          <a:p>
            <a:r>
              <a:rPr lang="es-ES" dirty="0"/>
              <a:t>Trabajo más que el dentista de Roberto Luongo</a:t>
            </a:r>
            <a:endParaRPr lang="en-US" dirty="0"/>
          </a:p>
          <a:p>
            <a:r>
              <a:rPr lang="es-ES" dirty="0"/>
              <a:t>Ves menos que un muerto boca abajo (boca abajo- </a:t>
            </a:r>
            <a:r>
              <a:rPr lang="es-ES" dirty="0" err="1"/>
              <a:t>face</a:t>
            </a:r>
            <a:r>
              <a:rPr lang="es-ES" dirty="0"/>
              <a:t> </a:t>
            </a:r>
            <a:r>
              <a:rPr lang="es-ES" dirty="0" err="1"/>
              <a:t>down</a:t>
            </a:r>
            <a:r>
              <a:rPr lang="es-ES" dirty="0"/>
              <a:t>)</a:t>
            </a:r>
            <a:endParaRPr lang="en-US" dirty="0"/>
          </a:p>
          <a:p>
            <a:r>
              <a:rPr lang="es-ES" dirty="0"/>
              <a:t>Mi mamá está más contenta que </a:t>
            </a:r>
            <a:r>
              <a:rPr lang="es-ES" dirty="0" err="1"/>
              <a:t>Gepetto</a:t>
            </a:r>
            <a:r>
              <a:rPr lang="es-ES" dirty="0"/>
              <a:t> con un Black and </a:t>
            </a:r>
            <a:r>
              <a:rPr lang="es-ES" dirty="0" err="1"/>
              <a:t>Decker</a:t>
            </a:r>
            <a:r>
              <a:rPr lang="es-ES" dirty="0"/>
              <a:t>.</a:t>
            </a:r>
            <a:endParaRPr lang="en-US" dirty="0"/>
          </a:p>
          <a:p>
            <a:r>
              <a:rPr lang="es-ES" dirty="0"/>
              <a:t>Ese chico es más peligroso que un mono con una pistola.</a:t>
            </a:r>
            <a:endParaRPr lang="en-US" dirty="0"/>
          </a:p>
          <a:p>
            <a:r>
              <a:rPr lang="es-ES" dirty="0"/>
              <a:t>Estás más perdido que un pedo en un jacuzzi.</a:t>
            </a:r>
            <a:endParaRPr lang="en-US" dirty="0"/>
          </a:p>
          <a:p>
            <a:r>
              <a:rPr lang="es-ES" dirty="0"/>
              <a:t>Ellos tienen más peligro que Edward </a:t>
            </a:r>
            <a:r>
              <a:rPr lang="es-ES" dirty="0" err="1"/>
              <a:t>Scizzorhands</a:t>
            </a:r>
            <a:r>
              <a:rPr lang="es-ES" dirty="0"/>
              <a:t> poniéndose </a:t>
            </a:r>
            <a:r>
              <a:rPr lang="es-ES" dirty="0" err="1"/>
              <a:t>Preparation</a:t>
            </a:r>
            <a:r>
              <a:rPr lang="es-ES" dirty="0"/>
              <a:t> H. </a:t>
            </a:r>
            <a:endParaRPr lang="en-US" dirty="0"/>
          </a:p>
          <a:p>
            <a:r>
              <a:rPr lang="es-ES" dirty="0"/>
              <a:t>Tú trabajas menos que el sastre de </a:t>
            </a:r>
            <a:r>
              <a:rPr lang="es-ES" dirty="0" err="1"/>
              <a:t>Tarzán</a:t>
            </a:r>
            <a:endParaRPr lang="en-US" dirty="0"/>
          </a:p>
          <a:p>
            <a:r>
              <a:rPr lang="es-ES" dirty="0"/>
              <a:t>Tu carro tiene más kilómetros que los zapatos del correcaminos (</a:t>
            </a:r>
            <a:r>
              <a:rPr lang="es-ES" dirty="0" err="1"/>
              <a:t>road</a:t>
            </a:r>
            <a:r>
              <a:rPr lang="es-ES" dirty="0"/>
              <a:t> </a:t>
            </a:r>
            <a:r>
              <a:rPr lang="es-ES" dirty="0" err="1"/>
              <a:t>runner</a:t>
            </a:r>
            <a:r>
              <a:rPr lang="es-ES" dirty="0"/>
              <a:t>).</a:t>
            </a:r>
            <a:endParaRPr lang="en-US" dirty="0"/>
          </a:p>
          <a:p>
            <a:r>
              <a:rPr lang="es-ES" dirty="0"/>
              <a:t>Estás más tonto que los pelos del culo, que ven la mierda venir y no se apartan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Comparaciones chistosas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5993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comparisons</a:t>
            </a:r>
            <a:r>
              <a:rPr lang="es-ES" dirty="0" smtClean="0"/>
              <a:t> are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placing</a:t>
            </a:r>
            <a:r>
              <a:rPr lang="es-ES" dirty="0" smtClean="0"/>
              <a:t> “más (more)” </a:t>
            </a:r>
            <a:r>
              <a:rPr lang="es-ES" dirty="0" err="1" smtClean="0"/>
              <a:t>or</a:t>
            </a:r>
            <a:r>
              <a:rPr lang="es-ES" dirty="0" smtClean="0"/>
              <a:t> “menos (</a:t>
            </a:r>
            <a:r>
              <a:rPr lang="es-ES" dirty="0" err="1" smtClean="0"/>
              <a:t>less</a:t>
            </a:r>
            <a:r>
              <a:rPr lang="es-ES" dirty="0" smtClean="0"/>
              <a:t>)”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adjective</a:t>
            </a:r>
            <a:r>
              <a:rPr lang="es-ES" dirty="0" smtClean="0"/>
              <a:t> and “que”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-¿Enrique,  eres más alto que tu mamá?</a:t>
            </a:r>
          </a:p>
          <a:p>
            <a:pPr lvl="1"/>
            <a:r>
              <a:rPr lang="es-ES" dirty="0" smtClean="0"/>
              <a:t>-No, soy más bajo que ella.  Ella es 6´5.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-¿Ustedes son más simpáticos que sus amigos?</a:t>
            </a:r>
          </a:p>
          <a:p>
            <a:pPr lvl="1"/>
            <a:r>
              <a:rPr lang="es-ES" dirty="0" smtClean="0"/>
              <a:t>-Sí, pero nuestros amigos son más inteligentes que nosotros.  </a:t>
            </a:r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Comparaciones desiguales </a:t>
            </a:r>
            <a:r>
              <a:rPr lang="es-ES" sz="2400" dirty="0" err="1" smtClean="0"/>
              <a:t>Unequal</a:t>
            </a:r>
            <a:r>
              <a:rPr lang="es-ES" sz="2400" dirty="0" smtClean="0"/>
              <a:t> </a:t>
            </a:r>
            <a:r>
              <a:rPr lang="es-ES" sz="2400" dirty="0" err="1" smtClean="0"/>
              <a:t>Comparisons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Comparisons</a:t>
            </a:r>
            <a:r>
              <a:rPr lang="es-ES" dirty="0" smtClean="0"/>
              <a:t>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made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b="1" dirty="0" err="1" smtClean="0"/>
              <a:t>adjectives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bigger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</a:t>
            </a:r>
            <a:r>
              <a:rPr lang="es-ES" dirty="0" err="1" smtClean="0"/>
              <a:t>smarter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), </a:t>
            </a:r>
            <a:r>
              <a:rPr lang="es-ES" b="1" dirty="0" err="1" smtClean="0"/>
              <a:t>nouns</a:t>
            </a:r>
            <a:r>
              <a:rPr lang="es-ES" b="1" dirty="0" smtClean="0"/>
              <a:t> </a:t>
            </a:r>
            <a:r>
              <a:rPr lang="es-ES" dirty="0" smtClean="0"/>
              <a:t>(more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more </a:t>
            </a:r>
            <a:r>
              <a:rPr lang="es-ES" dirty="0" err="1" smtClean="0"/>
              <a:t>books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 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b="1" dirty="0" err="1" smtClean="0"/>
              <a:t>adverbs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does</a:t>
            </a:r>
            <a:r>
              <a:rPr lang="es-ES" dirty="0" smtClean="0"/>
              <a:t> x </a:t>
            </a:r>
            <a:r>
              <a:rPr lang="es-ES" dirty="0" err="1" smtClean="0"/>
              <a:t>better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,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).  </a:t>
            </a:r>
            <a:r>
              <a:rPr lang="es-ES" dirty="0" err="1" smtClean="0"/>
              <a:t>However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always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:</a:t>
            </a:r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más/menos	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noun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i="1" dirty="0" smtClean="0"/>
              <a:t> </a:t>
            </a:r>
            <a:r>
              <a:rPr lang="es-ES" dirty="0" smtClean="0"/>
              <a:t> 	</a:t>
            </a:r>
            <a:r>
              <a:rPr lang="es-ES" b="1" dirty="0" smtClean="0"/>
              <a:t>que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dirty="0" smtClean="0"/>
              <a:t>Esta clase es más difícil que la física avanzada.   </a:t>
            </a:r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more </a:t>
            </a:r>
            <a:r>
              <a:rPr lang="es-ES" dirty="0" err="1" smtClean="0"/>
              <a:t>difficult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advanced</a:t>
            </a:r>
            <a:r>
              <a:rPr lang="es-ES" dirty="0" smtClean="0"/>
              <a:t> </a:t>
            </a:r>
            <a:r>
              <a:rPr lang="es-ES" dirty="0" err="1" smtClean="0"/>
              <a:t>physics</a:t>
            </a:r>
            <a:r>
              <a:rPr lang="es-ES" dirty="0" smtClean="0"/>
              <a:t> </a:t>
            </a:r>
          </a:p>
          <a:p>
            <a:r>
              <a:rPr lang="es-ES" dirty="0" smtClean="0"/>
              <a:t>Tienes más dinero que yo</a:t>
            </a:r>
          </a:p>
          <a:p>
            <a:pPr lvl="1"/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more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I do.</a:t>
            </a:r>
          </a:p>
          <a:p>
            <a:r>
              <a:rPr lang="es-ES" dirty="0" smtClean="0"/>
              <a:t>Mi abuela corre más rápido que ustedes.</a:t>
            </a:r>
          </a:p>
          <a:p>
            <a:pPr lvl="1"/>
            <a:r>
              <a:rPr lang="es-ES" dirty="0" smtClean="0"/>
              <a:t>My </a:t>
            </a:r>
            <a:r>
              <a:rPr lang="es-ES" dirty="0" err="1" smtClean="0"/>
              <a:t>grandma</a:t>
            </a:r>
            <a:r>
              <a:rPr lang="es-ES" dirty="0" smtClean="0"/>
              <a:t> </a:t>
            </a:r>
            <a:r>
              <a:rPr lang="es-ES" dirty="0" err="1" smtClean="0"/>
              <a:t>runs</a:t>
            </a:r>
            <a:r>
              <a:rPr lang="es-ES" dirty="0" smtClean="0"/>
              <a:t> </a:t>
            </a:r>
            <a:r>
              <a:rPr lang="es-ES" dirty="0" err="1" smtClean="0"/>
              <a:t>faster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guys</a:t>
            </a:r>
            <a:r>
              <a:rPr lang="es-ES" dirty="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De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instead</a:t>
            </a:r>
            <a:r>
              <a:rPr lang="es-ES" dirty="0" smtClean="0"/>
              <a:t> of “que” </a:t>
            </a:r>
            <a:r>
              <a:rPr lang="es-ES" dirty="0" err="1" smtClean="0"/>
              <a:t>before</a:t>
            </a:r>
            <a:r>
              <a:rPr lang="es-ES" dirty="0" smtClean="0"/>
              <a:t> a </a:t>
            </a:r>
            <a:r>
              <a:rPr lang="es-ES" dirty="0" err="1" smtClean="0"/>
              <a:t>number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Este libro cuesta más de 50 dólares.</a:t>
            </a:r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dirty="0" err="1" smtClean="0"/>
              <a:t>costs</a:t>
            </a:r>
            <a:r>
              <a:rPr lang="es-ES" dirty="0" smtClean="0"/>
              <a:t> more </a:t>
            </a:r>
            <a:r>
              <a:rPr lang="es-ES" dirty="0" err="1" smtClean="0"/>
              <a:t>than</a:t>
            </a:r>
            <a:r>
              <a:rPr lang="es-ES" dirty="0" smtClean="0"/>
              <a:t> 50 </a:t>
            </a:r>
            <a:r>
              <a:rPr lang="es-ES" dirty="0" err="1" smtClean="0"/>
              <a:t>dollars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Hay menos de dos minutos para terminar el examen.  </a:t>
            </a:r>
          </a:p>
          <a:p>
            <a:pPr lvl="1"/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less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minutes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finish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exam</a:t>
            </a:r>
            <a:r>
              <a:rPr lang="es-ES" dirty="0" smtClean="0"/>
              <a:t>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Más/menos 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equal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and </a:t>
            </a:r>
            <a:r>
              <a:rPr lang="es-ES" dirty="0" err="1" smtClean="0"/>
              <a:t>adverbs</a:t>
            </a:r>
            <a:r>
              <a:rPr lang="es-ES" dirty="0" smtClean="0"/>
              <a:t> (as </a:t>
            </a:r>
            <a:r>
              <a:rPr lang="es-ES" dirty="0" err="1" smtClean="0"/>
              <a:t>big</a:t>
            </a:r>
            <a:r>
              <a:rPr lang="es-ES" dirty="0" smtClean="0"/>
              <a:t>/</a:t>
            </a:r>
            <a:r>
              <a:rPr lang="es-ES" dirty="0" err="1" smtClean="0"/>
              <a:t>fast</a:t>
            </a:r>
            <a:r>
              <a:rPr lang="es-ES" dirty="0" smtClean="0"/>
              <a:t>/ </a:t>
            </a:r>
            <a:r>
              <a:rPr lang="es-ES" dirty="0" err="1" smtClean="0"/>
              <a:t>funny</a:t>
            </a:r>
            <a:r>
              <a:rPr lang="es-ES" dirty="0" smtClean="0"/>
              <a:t> as ) use: </a:t>
            </a:r>
          </a:p>
          <a:p>
            <a:r>
              <a:rPr lang="es-ES" b="1" dirty="0" smtClean="0"/>
              <a:t>tan</a:t>
            </a:r>
            <a:r>
              <a:rPr lang="es-ES" dirty="0" smtClean="0"/>
              <a:t>…</a:t>
            </a:r>
            <a:r>
              <a:rPr lang="es-ES" i="1" dirty="0" err="1" smtClean="0"/>
              <a:t>adj</a:t>
            </a:r>
            <a:r>
              <a:rPr lang="es-ES" i="1" dirty="0" smtClean="0"/>
              <a:t>/</a:t>
            </a:r>
            <a:r>
              <a:rPr lang="es-ES" i="1" dirty="0" err="1" smtClean="0"/>
              <a:t>adv</a:t>
            </a:r>
            <a:r>
              <a:rPr lang="es-ES" dirty="0" smtClean="0"/>
              <a:t> …</a:t>
            </a:r>
            <a:r>
              <a:rPr lang="es-ES" b="1" dirty="0" smtClean="0"/>
              <a:t>como </a:t>
            </a:r>
          </a:p>
          <a:p>
            <a:endParaRPr lang="es-ES" dirty="0" smtClean="0"/>
          </a:p>
          <a:p>
            <a:r>
              <a:rPr lang="es-ES" dirty="0" smtClean="0"/>
              <a:t>-Luis es tan inteligente como Sergio.</a:t>
            </a:r>
          </a:p>
          <a:p>
            <a:pPr lvl="1"/>
            <a:r>
              <a:rPr lang="es-ES" dirty="0" smtClean="0"/>
              <a:t>Luis </a:t>
            </a:r>
            <a:r>
              <a:rPr lang="es-ES" dirty="0" err="1" smtClean="0"/>
              <a:t>is</a:t>
            </a:r>
            <a:r>
              <a:rPr lang="es-ES" dirty="0" smtClean="0"/>
              <a:t> as </a:t>
            </a:r>
            <a:r>
              <a:rPr lang="es-ES" dirty="0" err="1" smtClean="0"/>
              <a:t>intelligent</a:t>
            </a:r>
            <a:r>
              <a:rPr lang="es-ES" dirty="0" smtClean="0"/>
              <a:t> as Sergio.</a:t>
            </a:r>
          </a:p>
          <a:p>
            <a:r>
              <a:rPr lang="es-ES" dirty="0" smtClean="0"/>
              <a:t>-Sí, pero no es tan guapo como Sergio.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he´s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as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looking</a:t>
            </a:r>
            <a:r>
              <a:rPr lang="es-ES" dirty="0" smtClean="0"/>
              <a:t> as Sergio.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-El presidente habla mal el español.</a:t>
            </a:r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president</a:t>
            </a:r>
            <a:r>
              <a:rPr lang="es-ES" dirty="0" smtClean="0"/>
              <a:t> </a:t>
            </a:r>
            <a:r>
              <a:rPr lang="es-ES" dirty="0" err="1" smtClean="0"/>
              <a:t>speaks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badly</a:t>
            </a:r>
            <a:r>
              <a:rPr lang="es-ES" dirty="0" smtClean="0"/>
              <a:t>.</a:t>
            </a:r>
          </a:p>
          <a:p>
            <a:r>
              <a:rPr lang="es-ES" dirty="0" smtClean="0"/>
              <a:t>-Sí, pero tú hablas tan mal como el.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speak</a:t>
            </a:r>
            <a:r>
              <a:rPr lang="es-ES" dirty="0" smtClean="0"/>
              <a:t> as </a:t>
            </a:r>
            <a:r>
              <a:rPr lang="es-ES" dirty="0" err="1" smtClean="0"/>
              <a:t>badly</a:t>
            </a:r>
            <a:r>
              <a:rPr lang="es-ES" dirty="0" smtClean="0"/>
              <a:t> as he </a:t>
            </a:r>
            <a:r>
              <a:rPr lang="es-ES" dirty="0" err="1" smtClean="0"/>
              <a:t>does</a:t>
            </a:r>
            <a:r>
              <a:rPr lang="es-ES" dirty="0" smtClean="0"/>
              <a:t>.  </a:t>
            </a:r>
          </a:p>
          <a:p>
            <a:endParaRPr lang="es-E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Comparaciones iguales </a:t>
            </a:r>
            <a:br>
              <a:rPr lang="es-ES" dirty="0" smtClean="0"/>
            </a:br>
            <a:r>
              <a:rPr lang="es-ES" sz="2200" dirty="0" err="1" smtClean="0"/>
              <a:t>Equal</a:t>
            </a:r>
            <a:r>
              <a:rPr lang="es-ES" sz="2200" dirty="0" smtClean="0"/>
              <a:t> </a:t>
            </a:r>
            <a:r>
              <a:rPr lang="es-ES" sz="2200" dirty="0" err="1" smtClean="0"/>
              <a:t>comparisons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equal</a:t>
            </a:r>
            <a:r>
              <a:rPr lang="es-ES" dirty="0" smtClean="0"/>
              <a:t> </a:t>
            </a:r>
            <a:r>
              <a:rPr lang="es-ES" dirty="0" err="1" smtClean="0"/>
              <a:t>comparison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 (as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books</a:t>
            </a:r>
            <a:r>
              <a:rPr lang="es-ES" dirty="0" smtClean="0"/>
              <a:t> as, as </a:t>
            </a:r>
            <a:r>
              <a:rPr lang="es-ES" dirty="0" err="1" smtClean="0"/>
              <a:t>much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as) use: </a:t>
            </a:r>
          </a:p>
          <a:p>
            <a:r>
              <a:rPr lang="es-ES" b="1" dirty="0" smtClean="0"/>
              <a:t>Tanto (tanta, tantos, tantas)…</a:t>
            </a:r>
            <a:r>
              <a:rPr lang="es-ES" i="1" dirty="0" err="1" smtClean="0"/>
              <a:t>noun</a:t>
            </a:r>
            <a:r>
              <a:rPr lang="es-ES" dirty="0" smtClean="0"/>
              <a:t>…</a:t>
            </a:r>
            <a:r>
              <a:rPr lang="es-ES" b="1" dirty="0" smtClean="0"/>
              <a:t>como</a:t>
            </a:r>
            <a:r>
              <a:rPr lang="es-ES" dirty="0" smtClean="0"/>
              <a:t>…</a:t>
            </a:r>
          </a:p>
          <a:p>
            <a:endParaRPr lang="es-ES" dirty="0" smtClean="0"/>
          </a:p>
          <a:p>
            <a:r>
              <a:rPr lang="es-ES" dirty="0" smtClean="0"/>
              <a:t>¿Tu das muchas fiestas?</a:t>
            </a:r>
          </a:p>
          <a:p>
            <a:r>
              <a:rPr lang="es-ES" dirty="0" smtClean="0"/>
              <a:t>Sí, pero no doy tantas fiestas como mis amigos.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throw</a:t>
            </a:r>
            <a:r>
              <a:rPr lang="es-ES" dirty="0" smtClean="0"/>
              <a:t> a </a:t>
            </a:r>
            <a:r>
              <a:rPr lang="es-ES" dirty="0" err="1" smtClean="0"/>
              <a:t>lot</a:t>
            </a:r>
            <a:r>
              <a:rPr lang="es-ES" dirty="0" smtClean="0"/>
              <a:t> of </a:t>
            </a:r>
            <a:r>
              <a:rPr lang="es-ES" dirty="0" err="1" smtClean="0"/>
              <a:t>parties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throw</a:t>
            </a:r>
            <a:r>
              <a:rPr lang="es-ES" dirty="0" smtClean="0"/>
              <a:t> 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parties</a:t>
            </a:r>
            <a:r>
              <a:rPr lang="es-ES" dirty="0" smtClean="0"/>
              <a:t> as my </a:t>
            </a:r>
            <a:r>
              <a:rPr lang="es-ES" dirty="0" err="1" smtClean="0"/>
              <a:t>friends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superlative</a:t>
            </a:r>
            <a:r>
              <a:rPr lang="es-ES" dirty="0" smtClean="0"/>
              <a:t> (</a:t>
            </a:r>
            <a:r>
              <a:rPr lang="es-ES" dirty="0" err="1" smtClean="0"/>
              <a:t>biggest</a:t>
            </a:r>
            <a:r>
              <a:rPr lang="es-ES" dirty="0" smtClean="0"/>
              <a:t>, </a:t>
            </a:r>
            <a:r>
              <a:rPr lang="es-ES" dirty="0" err="1" smtClean="0"/>
              <a:t>best</a:t>
            </a:r>
            <a:r>
              <a:rPr lang="es-ES" dirty="0" smtClean="0"/>
              <a:t>, </a:t>
            </a:r>
            <a:r>
              <a:rPr lang="es-ES" dirty="0" err="1" smtClean="0"/>
              <a:t>highest</a:t>
            </a:r>
            <a:r>
              <a:rPr lang="es-ES" dirty="0" smtClean="0"/>
              <a:t>)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similar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unequal</a:t>
            </a:r>
            <a:r>
              <a:rPr lang="es-ES" dirty="0" smtClean="0"/>
              <a:t> </a:t>
            </a:r>
            <a:r>
              <a:rPr lang="es-ES" dirty="0" err="1" smtClean="0"/>
              <a:t>comparisons</a:t>
            </a:r>
            <a:r>
              <a:rPr lang="es-ES" dirty="0" smtClean="0"/>
              <a:t>.  </a:t>
            </a:r>
          </a:p>
          <a:p>
            <a:endParaRPr lang="es-ES" dirty="0" smtClean="0"/>
          </a:p>
          <a:p>
            <a:r>
              <a:rPr lang="es-ES" b="1" dirty="0" smtClean="0"/>
              <a:t>El/la/los/las 	</a:t>
            </a:r>
            <a:r>
              <a:rPr lang="es-ES" i="1" dirty="0" err="1" smtClean="0"/>
              <a:t>noun</a:t>
            </a:r>
            <a:r>
              <a:rPr lang="es-ES" i="1" dirty="0" smtClean="0"/>
              <a:t>	</a:t>
            </a:r>
            <a:r>
              <a:rPr lang="es-ES" dirty="0" smtClean="0"/>
              <a:t>     </a:t>
            </a:r>
            <a:r>
              <a:rPr lang="es-ES" b="1" dirty="0" smtClean="0"/>
              <a:t>más/menos</a:t>
            </a:r>
            <a:r>
              <a:rPr lang="es-ES" dirty="0" smtClean="0"/>
              <a:t>    </a:t>
            </a:r>
            <a:r>
              <a:rPr lang="es-ES" i="1" dirty="0" err="1" smtClean="0"/>
              <a:t>adj</a:t>
            </a:r>
            <a:r>
              <a:rPr lang="es-ES" dirty="0" smtClean="0"/>
              <a:t>  </a:t>
            </a:r>
            <a:r>
              <a:rPr lang="es-ES" b="1" dirty="0" smtClean="0"/>
              <a:t>de </a:t>
            </a:r>
          </a:p>
          <a:p>
            <a:endParaRPr lang="es-ES" dirty="0" smtClean="0"/>
          </a:p>
          <a:p>
            <a:r>
              <a:rPr lang="es-ES" dirty="0" smtClean="0"/>
              <a:t>Catalina es </a:t>
            </a:r>
            <a:r>
              <a:rPr lang="es-ES" b="1" dirty="0" smtClean="0"/>
              <a:t>la</a:t>
            </a:r>
            <a:r>
              <a:rPr lang="es-ES" dirty="0" smtClean="0"/>
              <a:t> </a:t>
            </a:r>
            <a:r>
              <a:rPr lang="es-ES" i="1" dirty="0" smtClean="0"/>
              <a:t>chica</a:t>
            </a:r>
            <a:r>
              <a:rPr lang="es-ES" dirty="0" smtClean="0"/>
              <a:t>  </a:t>
            </a:r>
            <a:r>
              <a:rPr lang="es-ES" b="1" dirty="0" smtClean="0"/>
              <a:t>más</a:t>
            </a:r>
            <a:r>
              <a:rPr lang="es-ES" dirty="0" smtClean="0"/>
              <a:t> </a:t>
            </a:r>
            <a:r>
              <a:rPr lang="es-ES" i="1" dirty="0" smtClean="0"/>
              <a:t>inteligente</a:t>
            </a:r>
            <a:r>
              <a:rPr lang="es-ES" dirty="0" smtClean="0"/>
              <a:t> de la clase.</a:t>
            </a:r>
          </a:p>
          <a:p>
            <a:r>
              <a:rPr lang="es-ES" dirty="0" smtClean="0"/>
              <a:t>Victoria es</a:t>
            </a:r>
            <a:r>
              <a:rPr lang="es-ES" b="1" dirty="0" smtClean="0"/>
              <a:t> la </a:t>
            </a:r>
            <a:r>
              <a:rPr lang="es-ES" i="1" dirty="0" smtClean="0"/>
              <a:t>ciudad </a:t>
            </a:r>
            <a:r>
              <a:rPr lang="es-ES" b="1" dirty="0" smtClean="0"/>
              <a:t>menos</a:t>
            </a:r>
            <a:r>
              <a:rPr lang="es-ES" dirty="0" smtClean="0"/>
              <a:t> </a:t>
            </a:r>
            <a:r>
              <a:rPr lang="es-ES" i="1" dirty="0" smtClean="0"/>
              <a:t>interesante </a:t>
            </a:r>
            <a:r>
              <a:rPr lang="es-ES" dirty="0" smtClean="0"/>
              <a:t>de Canadá.</a:t>
            </a:r>
          </a:p>
          <a:p>
            <a:endParaRPr lang="es-ES" dirty="0" smtClean="0"/>
          </a:p>
          <a:p>
            <a:r>
              <a:rPr lang="es-ES" dirty="0" smtClean="0"/>
              <a:t>De in </a:t>
            </a:r>
            <a:r>
              <a:rPr lang="es-ES" dirty="0" err="1" smtClean="0"/>
              <a:t>this</a:t>
            </a:r>
            <a:r>
              <a:rPr lang="es-ES" dirty="0" smtClean="0"/>
              <a:t> case </a:t>
            </a:r>
            <a:r>
              <a:rPr lang="es-ES" dirty="0" err="1" smtClean="0"/>
              <a:t>means</a:t>
            </a:r>
            <a:r>
              <a:rPr lang="es-ES" dirty="0" smtClean="0"/>
              <a:t> “in”: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, in </a:t>
            </a:r>
            <a:r>
              <a:rPr lang="es-ES" dirty="0" err="1" smtClean="0"/>
              <a:t>Canada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Superlativo</a:t>
            </a:r>
            <a:br>
              <a:rPr lang="es-ES" dirty="0" smtClean="0"/>
            </a:b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superlative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en-US" dirty="0" smtClean="0"/>
              <a:t>As in English, some comparatives and superlatives are irregular:</a:t>
            </a:r>
          </a:p>
          <a:p>
            <a:endParaRPr lang="es-ES" dirty="0" smtClean="0"/>
          </a:p>
          <a:p>
            <a:r>
              <a:rPr lang="es-ES" u="sng" dirty="0" err="1" smtClean="0"/>
              <a:t>Adj.</a:t>
            </a:r>
            <a:r>
              <a:rPr lang="es-ES" dirty="0" smtClean="0"/>
              <a:t>		</a:t>
            </a:r>
            <a:r>
              <a:rPr lang="es-ES" u="sng" dirty="0" smtClean="0"/>
              <a:t>Comp.</a:t>
            </a:r>
            <a:r>
              <a:rPr lang="es-ES" dirty="0" smtClean="0"/>
              <a:t>		</a:t>
            </a:r>
            <a:r>
              <a:rPr lang="es-ES" u="sng" dirty="0" err="1" smtClean="0"/>
              <a:t>Superl</a:t>
            </a:r>
            <a:r>
              <a:rPr lang="es-ES" u="sng" dirty="0" smtClean="0"/>
              <a:t>.</a:t>
            </a:r>
            <a:endParaRPr lang="en-US" u="sng" dirty="0" smtClean="0"/>
          </a:p>
          <a:p>
            <a:r>
              <a:rPr lang="en-US" dirty="0" err="1" smtClean="0"/>
              <a:t>Bueno</a:t>
            </a:r>
            <a:r>
              <a:rPr lang="en-US" dirty="0" smtClean="0"/>
              <a:t>		</a:t>
            </a:r>
            <a:r>
              <a:rPr lang="en-US" dirty="0" err="1" smtClean="0"/>
              <a:t>mejor</a:t>
            </a:r>
            <a:r>
              <a:rPr lang="en-US" dirty="0" smtClean="0"/>
              <a:t>		el/la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Malo</a:t>
            </a:r>
            <a:r>
              <a:rPr lang="en-US" dirty="0" smtClean="0"/>
              <a:t>		</a:t>
            </a:r>
            <a:r>
              <a:rPr lang="en-US" dirty="0" err="1" smtClean="0"/>
              <a:t>peor</a:t>
            </a:r>
            <a:r>
              <a:rPr lang="en-US" dirty="0" smtClean="0"/>
              <a:t>			el/la </a:t>
            </a:r>
            <a:r>
              <a:rPr lang="en-US" dirty="0" err="1" smtClean="0"/>
              <a:t>peor</a:t>
            </a:r>
            <a:endParaRPr lang="en-US" dirty="0" smtClean="0"/>
          </a:p>
          <a:p>
            <a:r>
              <a:rPr lang="en-US" dirty="0" smtClean="0"/>
              <a:t>Grande		mayor		el/la mayor</a:t>
            </a:r>
          </a:p>
          <a:p>
            <a:r>
              <a:rPr lang="en-US" dirty="0" err="1" smtClean="0"/>
              <a:t>Peque</a:t>
            </a:r>
            <a:r>
              <a:rPr lang="es-ES" dirty="0" err="1" smtClean="0"/>
              <a:t>ño</a:t>
            </a:r>
            <a:r>
              <a:rPr lang="es-ES" dirty="0" smtClean="0"/>
              <a:t>		menor		el/la menor</a:t>
            </a:r>
          </a:p>
          <a:p>
            <a:endParaRPr lang="es-ES" dirty="0" smtClean="0"/>
          </a:p>
          <a:p>
            <a:r>
              <a:rPr lang="es-ES" dirty="0" smtClean="0"/>
              <a:t>El pollo asado es mejor que la hamburguesa.</a:t>
            </a:r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roast</a:t>
            </a:r>
            <a:r>
              <a:rPr lang="es-ES" dirty="0" smtClean="0"/>
              <a:t> </a:t>
            </a:r>
            <a:r>
              <a:rPr lang="es-ES" dirty="0" err="1" smtClean="0"/>
              <a:t>chicken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better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hamburger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pPr lvl="1"/>
            <a:endParaRPr lang="es-E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Comparaciones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es-ES" dirty="0" smtClean="0"/>
              <a:t>“Mejor” and “mayor” are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confuse</a:t>
            </a:r>
            <a:r>
              <a:rPr lang="es-ES" dirty="0" smtClean="0"/>
              <a:t>:  Mejor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pronounced</a:t>
            </a:r>
            <a:r>
              <a:rPr lang="es-ES" dirty="0" smtClean="0"/>
              <a:t> “</a:t>
            </a:r>
            <a:r>
              <a:rPr lang="es-ES" dirty="0" err="1" smtClean="0"/>
              <a:t>May-whore</a:t>
            </a:r>
            <a:r>
              <a:rPr lang="es-ES" dirty="0" smtClean="0"/>
              <a:t>”, mayor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pronounced</a:t>
            </a:r>
            <a:r>
              <a:rPr lang="es-ES" dirty="0" smtClean="0"/>
              <a:t> “my-</a:t>
            </a:r>
            <a:r>
              <a:rPr lang="es-ES" dirty="0" err="1" smtClean="0"/>
              <a:t>your</a:t>
            </a:r>
            <a:r>
              <a:rPr lang="es-ES" dirty="0" smtClean="0"/>
              <a:t>”.</a:t>
            </a:r>
          </a:p>
          <a:p>
            <a:endParaRPr lang="es-ES" dirty="0" smtClean="0"/>
          </a:p>
          <a:p>
            <a:r>
              <a:rPr lang="es-ES" dirty="0" smtClean="0"/>
              <a:t>Mayor and Menor are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describe </a:t>
            </a:r>
            <a:r>
              <a:rPr lang="es-ES" dirty="0" err="1" smtClean="0"/>
              <a:t>age</a:t>
            </a:r>
            <a:r>
              <a:rPr lang="es-ES" dirty="0" smtClean="0"/>
              <a:t>,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size</a:t>
            </a:r>
            <a:r>
              <a:rPr lang="es-ES" dirty="0" smtClean="0"/>
              <a:t>.  </a:t>
            </a:r>
            <a:r>
              <a:rPr lang="es-ES" dirty="0" err="1" smtClean="0"/>
              <a:t>When</a:t>
            </a:r>
            <a:r>
              <a:rPr lang="es-ES" dirty="0" smtClean="0"/>
              <a:t> “Grande” and “pequeño” describe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size</a:t>
            </a:r>
            <a:r>
              <a:rPr lang="es-ES" dirty="0" smtClean="0"/>
              <a:t> “más…que”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i="1" dirty="0" smtClean="0"/>
              <a:t>Mi hermano es menor que yo, pero él es también más grande.</a:t>
            </a: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507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Concourse</vt:lpstr>
      <vt:lpstr>Haciendo Comparaciones</vt:lpstr>
      <vt:lpstr>Comparaciones desiguales Unequal Comparisons</vt:lpstr>
      <vt:lpstr>PowerPoint Presentation</vt:lpstr>
      <vt:lpstr>Más/menos  cont´d </vt:lpstr>
      <vt:lpstr>Comparaciones iguales  Equal comparisons</vt:lpstr>
      <vt:lpstr>PowerPoint Presentation</vt:lpstr>
      <vt:lpstr>El Superlativo The superlative</vt:lpstr>
      <vt:lpstr>Comparaciones irregulares</vt:lpstr>
      <vt:lpstr>PowerPoint Presentation</vt:lpstr>
      <vt:lpstr>Práctica</vt:lpstr>
      <vt:lpstr>Comparaciones chistosas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Haciendo Comparaciones</dc:title>
  <dc:creator>User</dc:creator>
  <cp:lastModifiedBy>Barbara Fraser</cp:lastModifiedBy>
  <cp:revision>13</cp:revision>
  <dcterms:created xsi:type="dcterms:W3CDTF">2009-11-09T04:45:11Z</dcterms:created>
  <dcterms:modified xsi:type="dcterms:W3CDTF">2018-06-14T02:44:48Z</dcterms:modified>
</cp:coreProperties>
</file>