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6/6/2018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 y </a:t>
            </a:r>
            <a:r>
              <a:rPr lang="en-US" dirty="0" err="1" smtClean="0"/>
              <a:t>Estar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850064"/>
            <a:ext cx="3810000" cy="381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-1143000"/>
            <a:ext cx="740664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/>
          <a:lstStyle/>
          <a:p>
            <a:r>
              <a:rPr lang="es-ES" dirty="0" err="1" smtClean="0"/>
              <a:t>Both</a:t>
            </a:r>
            <a:r>
              <a:rPr lang="es-ES" dirty="0" smtClean="0"/>
              <a:t> “Ser” and “Estar” mean “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” in </a:t>
            </a:r>
            <a:r>
              <a:rPr lang="es-ES" dirty="0" err="1" smtClean="0"/>
              <a:t>Spanish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“Ser” and “Estar” are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interchangeable</a:t>
            </a:r>
            <a:r>
              <a:rPr lang="es-ES" dirty="0" smtClean="0"/>
              <a:t>. 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uses</a:t>
            </a:r>
          </a:p>
          <a:p>
            <a:endParaRPr lang="es-ES" dirty="0" smtClean="0"/>
          </a:p>
          <a:p>
            <a:r>
              <a:rPr lang="es-ES" dirty="0" smtClean="0"/>
              <a:t>Ser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identites</a:t>
            </a:r>
            <a:r>
              <a:rPr lang="es-ES" dirty="0" smtClean="0"/>
              <a:t> (</a:t>
            </a:r>
            <a:r>
              <a:rPr lang="es-ES" dirty="0" err="1" smtClean="0"/>
              <a:t>being</a:t>
            </a:r>
            <a:r>
              <a:rPr lang="es-ES" dirty="0" smtClean="0"/>
              <a:t>) and Estar </a:t>
            </a:r>
            <a:r>
              <a:rPr lang="es-ES" dirty="0" err="1"/>
              <a:t>i</a:t>
            </a:r>
            <a:r>
              <a:rPr lang="es-ES" dirty="0" err="1" smtClean="0"/>
              <a:t>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states</a:t>
            </a:r>
            <a:r>
              <a:rPr lang="es-ES" dirty="0" smtClean="0"/>
              <a:t> (status)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Usamos</a:t>
            </a:r>
            <a:r>
              <a:rPr lang="en-US" dirty="0" smtClean="0"/>
              <a:t> “Ser”…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describe characteristics of a person or thing</a:t>
            </a:r>
          </a:p>
          <a:p>
            <a:pPr lvl="1"/>
            <a:r>
              <a:rPr lang="en-US" dirty="0" smtClean="0"/>
              <a:t>Juan </a:t>
            </a:r>
            <a:r>
              <a:rPr lang="en-US" dirty="0" err="1" smtClean="0"/>
              <a:t>es</a:t>
            </a:r>
            <a:r>
              <a:rPr lang="en-US" dirty="0" smtClean="0"/>
              <a:t> alto.  Soy </a:t>
            </a:r>
            <a:r>
              <a:rPr lang="en-US" dirty="0" err="1" smtClean="0"/>
              <a:t>rubia</a:t>
            </a:r>
            <a:r>
              <a:rPr lang="en-US" dirty="0" smtClean="0"/>
              <a:t>.  </a:t>
            </a:r>
            <a:r>
              <a:rPr lang="en-US" dirty="0" err="1" smtClean="0"/>
              <a:t>Mis</a:t>
            </a:r>
            <a:r>
              <a:rPr lang="en-US" dirty="0" smtClean="0"/>
              <a:t> padres son </a:t>
            </a:r>
            <a:r>
              <a:rPr lang="en-US" dirty="0" err="1" smtClean="0"/>
              <a:t>rom</a:t>
            </a:r>
            <a:r>
              <a:rPr lang="es-ES" dirty="0" err="1" smtClean="0"/>
              <a:t>ánticos</a:t>
            </a:r>
            <a:r>
              <a:rPr lang="en-US" dirty="0" smtClean="0"/>
              <a:t>  </a:t>
            </a:r>
          </a:p>
          <a:p>
            <a:r>
              <a:rPr lang="en-US" dirty="0" smtClean="0"/>
              <a:t>To identify someone´s career </a:t>
            </a:r>
          </a:p>
          <a:p>
            <a:pPr lvl="1"/>
            <a:r>
              <a:rPr lang="es-ES" dirty="0" smtClean="0"/>
              <a:t>Somos estudiantes.  Ella es doctora.</a:t>
            </a:r>
            <a:endParaRPr lang="en-US" dirty="0" smtClean="0"/>
          </a:p>
          <a:p>
            <a:r>
              <a:rPr lang="es-ES" dirty="0" err="1" smtClean="0"/>
              <a:t>To</a:t>
            </a:r>
            <a:r>
              <a:rPr lang="es-ES" dirty="0" smtClean="0"/>
              <a:t> describe </a:t>
            </a:r>
            <a:r>
              <a:rPr lang="es-ES" dirty="0" err="1" smtClean="0"/>
              <a:t>nationality</a:t>
            </a:r>
            <a:r>
              <a:rPr lang="es-ES" dirty="0" smtClean="0"/>
              <a:t> and </a:t>
            </a:r>
            <a:r>
              <a:rPr lang="es-ES" dirty="0" err="1" smtClean="0"/>
              <a:t>origin</a:t>
            </a:r>
            <a:r>
              <a:rPr lang="es-ES" dirty="0" smtClean="0"/>
              <a:t> (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without</a:t>
            </a:r>
            <a:r>
              <a:rPr lang="es-ES" dirty="0" smtClean="0"/>
              <a:t> “de”).</a:t>
            </a:r>
          </a:p>
          <a:p>
            <a:pPr lvl="1"/>
            <a:r>
              <a:rPr lang="es-ES" dirty="0" smtClean="0"/>
              <a:t>Somos canadienses.  Juan es de Montreal.  Ustedes son de México.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Ser </a:t>
            </a:r>
            <a:r>
              <a:rPr lang="es-ES" dirty="0" err="1" smtClean="0"/>
              <a:t>cont´d</a:t>
            </a: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To</a:t>
            </a:r>
            <a:r>
              <a:rPr lang="es-ES" dirty="0" smtClean="0"/>
              <a:t> describe a </a:t>
            </a:r>
            <a:r>
              <a:rPr lang="es-ES" dirty="0" err="1" smtClean="0"/>
              <a:t>relationship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a </a:t>
            </a:r>
            <a:r>
              <a:rPr lang="es-ES" dirty="0" err="1" smtClean="0"/>
              <a:t>possession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Juana es la prima de Juanita.  El cuaderno es de Adela.</a:t>
            </a:r>
          </a:p>
          <a:p>
            <a:r>
              <a:rPr lang="es-ES" dirty="0" smtClean="0"/>
              <a:t>  </a:t>
            </a:r>
            <a:r>
              <a:rPr lang="es-ES" dirty="0" err="1" smtClean="0"/>
              <a:t>To</a:t>
            </a:r>
            <a:r>
              <a:rPr lang="es-ES" dirty="0" smtClean="0"/>
              <a:t> describe </a:t>
            </a:r>
            <a:r>
              <a:rPr lang="es-ES" dirty="0" err="1" smtClean="0"/>
              <a:t>the</a:t>
            </a:r>
            <a:r>
              <a:rPr lang="es-ES" dirty="0" smtClean="0"/>
              <a:t> date and time</a:t>
            </a:r>
          </a:p>
          <a:p>
            <a:pPr lvl="1"/>
            <a:r>
              <a:rPr lang="es-ES" dirty="0" smtClean="0"/>
              <a:t>Son las cinco y cuarto.  Es lunes 24 de enero.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describe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location</a:t>
            </a:r>
            <a:r>
              <a:rPr lang="es-ES" dirty="0" smtClean="0"/>
              <a:t> of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event</a:t>
            </a:r>
            <a:r>
              <a:rPr lang="es-ES" dirty="0" smtClean="0"/>
              <a:t> (</a:t>
            </a:r>
            <a:r>
              <a:rPr lang="es-ES" dirty="0" err="1" smtClean="0"/>
              <a:t>taking</a:t>
            </a:r>
            <a:r>
              <a:rPr lang="es-ES" dirty="0" smtClean="0"/>
              <a:t> place).</a:t>
            </a:r>
          </a:p>
          <a:p>
            <a:pPr lvl="1"/>
            <a:r>
              <a:rPr lang="es-ES" dirty="0" smtClean="0"/>
              <a:t>La fiesta es en mi casa.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describe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something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 of</a:t>
            </a:r>
          </a:p>
          <a:p>
            <a:pPr lvl="1"/>
            <a:r>
              <a:rPr lang="es-ES" dirty="0" smtClean="0"/>
              <a:t>Esta silla es de madera.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Usamos “Estar”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 smtClean="0"/>
              <a:t>To</a:t>
            </a:r>
            <a:r>
              <a:rPr lang="es-ES" dirty="0" smtClean="0"/>
              <a:t> describe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location</a:t>
            </a:r>
            <a:r>
              <a:rPr lang="es-ES" dirty="0" smtClean="0"/>
              <a:t> of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person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Mi mochila está en mi cuarto.  Los chicos están en clase.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describe </a:t>
            </a:r>
            <a:r>
              <a:rPr lang="es-ES" dirty="0" err="1" smtClean="0"/>
              <a:t>physical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emotional</a:t>
            </a:r>
            <a:r>
              <a:rPr lang="es-ES" dirty="0" smtClean="0"/>
              <a:t> </a:t>
            </a:r>
            <a:r>
              <a:rPr lang="es-ES" dirty="0" err="1" smtClean="0"/>
              <a:t>conditions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Estoy muy cansada.  Mi novio está contento.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describe personal </a:t>
            </a:r>
            <a:r>
              <a:rPr lang="es-ES" dirty="0" err="1" smtClean="0"/>
              <a:t>reactions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something</a:t>
            </a:r>
            <a:r>
              <a:rPr lang="es-ES" dirty="0" smtClean="0"/>
              <a:t> tastes, </a:t>
            </a:r>
            <a:r>
              <a:rPr lang="es-ES" dirty="0" err="1" smtClean="0"/>
              <a:t>seems</a:t>
            </a:r>
            <a:r>
              <a:rPr lang="es-ES" dirty="0" smtClean="0"/>
              <a:t>, looks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feels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La sopa está caliente pero está sabrosa.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use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 tense</a:t>
            </a:r>
          </a:p>
          <a:p>
            <a:pPr lvl="1"/>
            <a:r>
              <a:rPr lang="es-ES" dirty="0" smtClean="0"/>
              <a:t>Estoy trabajando en la tienda.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¿Ser o estar?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….las cinco y doce.</a:t>
            </a:r>
          </a:p>
          <a:p>
            <a:r>
              <a:rPr lang="es-ES" dirty="0" smtClean="0"/>
              <a:t>….en el centro.</a:t>
            </a:r>
          </a:p>
          <a:p>
            <a:r>
              <a:rPr lang="es-ES" dirty="0" smtClean="0"/>
              <a:t>….leyendo una novela interesante</a:t>
            </a:r>
          </a:p>
          <a:p>
            <a:r>
              <a:rPr lang="es-ES" dirty="0" smtClean="0"/>
              <a:t>…de Vancouver</a:t>
            </a:r>
          </a:p>
          <a:p>
            <a:r>
              <a:rPr lang="es-ES" dirty="0" smtClean="0"/>
              <a:t>La fiesta…en el club.</a:t>
            </a:r>
          </a:p>
          <a:p>
            <a:r>
              <a:rPr lang="es-ES" dirty="0" smtClean="0"/>
              <a:t>Los chicos…atléticos pero no muy inteligentes.</a:t>
            </a:r>
          </a:p>
          <a:p>
            <a:r>
              <a:rPr lang="es-ES" dirty="0" smtClean="0"/>
              <a:t>Ella….alta, delgada y cómica.  Su novio…bajo, gordo y aburrido.</a:t>
            </a:r>
          </a:p>
          <a:p>
            <a:r>
              <a:rPr lang="es-ES" dirty="0" smtClean="0"/>
              <a:t>….aburrida.  ¿Quieres hacer algo?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Doctor Place</a:t>
            </a:r>
            <a:endParaRPr lang="es-S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“SER”  =  D.O.C.T.O.R </a:t>
            </a:r>
          </a:p>
          <a:p>
            <a:r>
              <a:rPr lang="es-SV" dirty="0" smtClean="0"/>
              <a:t>(</a:t>
            </a:r>
            <a:r>
              <a:rPr lang="es-SV" dirty="0" err="1" smtClean="0"/>
              <a:t>Description</a:t>
            </a:r>
            <a:r>
              <a:rPr lang="es-SV" dirty="0" smtClean="0"/>
              <a:t>, </a:t>
            </a:r>
            <a:r>
              <a:rPr lang="es-SV" dirty="0" err="1" smtClean="0"/>
              <a:t>Occupation</a:t>
            </a:r>
            <a:r>
              <a:rPr lang="es-SV" dirty="0" smtClean="0"/>
              <a:t>, </a:t>
            </a:r>
            <a:r>
              <a:rPr lang="es-SV" dirty="0" err="1" smtClean="0"/>
              <a:t>Characteristic</a:t>
            </a:r>
            <a:r>
              <a:rPr lang="es-SV" dirty="0" smtClean="0"/>
              <a:t>, Time, </a:t>
            </a:r>
            <a:r>
              <a:rPr lang="es-SV" dirty="0" err="1" smtClean="0"/>
              <a:t>Origin</a:t>
            </a:r>
            <a:r>
              <a:rPr lang="es-SV" dirty="0" smtClean="0"/>
              <a:t>, </a:t>
            </a:r>
            <a:r>
              <a:rPr lang="es-SV" dirty="0" err="1" smtClean="0"/>
              <a:t>Relationship</a:t>
            </a:r>
            <a:r>
              <a:rPr lang="es-SV" dirty="0" smtClean="0"/>
              <a:t>)</a:t>
            </a:r>
          </a:p>
          <a:p>
            <a:endParaRPr lang="es-SV" dirty="0"/>
          </a:p>
          <a:p>
            <a:pPr marL="82296" indent="0">
              <a:buNone/>
            </a:pPr>
            <a:endParaRPr lang="es-SV" dirty="0"/>
          </a:p>
          <a:p>
            <a:pPr marL="82296" indent="0">
              <a:buNone/>
            </a:pPr>
            <a:r>
              <a:rPr lang="es-SV" dirty="0" smtClean="0"/>
              <a:t>“ESTAR”  = P.L.A.C.E</a:t>
            </a:r>
          </a:p>
          <a:p>
            <a:pPr marL="82296" indent="0">
              <a:buNone/>
            </a:pPr>
            <a:r>
              <a:rPr lang="es-SV" dirty="0" smtClean="0"/>
              <a:t>(Position, </a:t>
            </a:r>
            <a:r>
              <a:rPr lang="es-SV" dirty="0" err="1" smtClean="0"/>
              <a:t>Location</a:t>
            </a:r>
            <a:r>
              <a:rPr lang="es-SV" dirty="0" smtClean="0"/>
              <a:t>, </a:t>
            </a:r>
            <a:r>
              <a:rPr lang="es-SV" dirty="0" err="1" smtClean="0"/>
              <a:t>Action</a:t>
            </a:r>
            <a:r>
              <a:rPr lang="es-SV" dirty="0" smtClean="0"/>
              <a:t>, </a:t>
            </a:r>
            <a:r>
              <a:rPr lang="es-SV" dirty="0" err="1" smtClean="0"/>
              <a:t>Condition</a:t>
            </a:r>
            <a:r>
              <a:rPr lang="es-SV" dirty="0" smtClean="0"/>
              <a:t>, </a:t>
            </a:r>
            <a:r>
              <a:rPr lang="es-SV" dirty="0" err="1" smtClean="0"/>
              <a:t>Emotion</a:t>
            </a:r>
            <a:r>
              <a:rPr lang="es-SV" smtClean="0"/>
              <a:t>)</a:t>
            </a:r>
            <a:endParaRPr lang="es-SV"/>
          </a:p>
          <a:p>
            <a:pPr marL="82296" indent="0">
              <a:buNone/>
            </a:pP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02033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357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Gill Sans MT</vt:lpstr>
      <vt:lpstr>Verdana</vt:lpstr>
      <vt:lpstr>Wingdings 2</vt:lpstr>
      <vt:lpstr>Solstice</vt:lpstr>
      <vt:lpstr>Ser y Estar</vt:lpstr>
      <vt:lpstr>PowerPoint Presentation</vt:lpstr>
      <vt:lpstr>Usamos “Ser”…</vt:lpstr>
      <vt:lpstr>Ser cont´d </vt:lpstr>
      <vt:lpstr>Usamos “Estar”</vt:lpstr>
      <vt:lpstr>¿Ser o estar?</vt:lpstr>
      <vt:lpstr>Doctor Place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y Estar &amp; Expresiones de Tiempo</dc:title>
  <dc:creator>User</dc:creator>
  <cp:lastModifiedBy>Barbara Fraser</cp:lastModifiedBy>
  <cp:revision>8</cp:revision>
  <dcterms:created xsi:type="dcterms:W3CDTF">2009-11-18T16:48:29Z</dcterms:created>
  <dcterms:modified xsi:type="dcterms:W3CDTF">2018-06-06T23:55:35Z</dcterms:modified>
</cp:coreProperties>
</file>