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Lst>
  <p:notesMasterIdLst>
    <p:notesMasterId r:id="rId6"/>
  </p:notesMasterIdLst>
  <p:handoutMasterIdLst>
    <p:handoutMasterId r:id="rId14"/>
  </p:handoutMasterIdLst>
  <p:sldIdLst>
    <p:sldId id="257" r:id="rId5"/>
    <p:sldId id="292" r:id="rId7"/>
    <p:sldId id="293" r:id="rId8"/>
    <p:sldId id="259" r:id="rId9"/>
    <p:sldId id="261" r:id="rId10"/>
    <p:sldId id="273" r:id="rId11"/>
    <p:sldId id="291" r:id="rId12"/>
    <p:sldId id="275" r:id="rId13"/>
  </p:sldIdLst>
  <p:sldSz cx="12192000" cy="6858000"/>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kern="1200">
        <a:solidFill>
          <a:schemeClr val="tx1"/>
        </a:solidFill>
        <a:latin typeface="Arial" panose="020B0604020202020204" pitchFamily="34" charset="0"/>
        <a:ea typeface="微软雅黑" charset="-122"/>
        <a:cs typeface="+mn-cs"/>
      </a:defRPr>
    </a:lvl1pPr>
    <a:lvl2pPr marL="457200" lvl="1" indent="0" algn="l" defTabSz="914400" rtl="0" eaLnBrk="1" fontAlgn="base" latinLnBrk="0" hangingPunct="1">
      <a:lnSpc>
        <a:spcPct val="100000"/>
      </a:lnSpc>
      <a:spcBef>
        <a:spcPct val="0"/>
      </a:spcBef>
      <a:spcAft>
        <a:spcPct val="0"/>
      </a:spcAft>
      <a:buNone/>
      <a:defRPr kern="1200">
        <a:solidFill>
          <a:schemeClr val="tx1"/>
        </a:solidFill>
        <a:latin typeface="Arial" panose="020B0604020202020204" pitchFamily="34" charset="0"/>
        <a:ea typeface="微软雅黑" charset="-122"/>
        <a:cs typeface="+mn-cs"/>
      </a:defRPr>
    </a:lvl2pPr>
    <a:lvl3pPr marL="914400" lvl="2" indent="0" algn="l" defTabSz="914400" rtl="0" eaLnBrk="1" fontAlgn="base" latinLnBrk="0" hangingPunct="1">
      <a:lnSpc>
        <a:spcPct val="100000"/>
      </a:lnSpc>
      <a:spcBef>
        <a:spcPct val="0"/>
      </a:spcBef>
      <a:spcAft>
        <a:spcPct val="0"/>
      </a:spcAft>
      <a:buNone/>
      <a:defRPr kern="1200">
        <a:solidFill>
          <a:schemeClr val="tx1"/>
        </a:solidFill>
        <a:latin typeface="Arial" panose="020B0604020202020204" pitchFamily="34" charset="0"/>
        <a:ea typeface="微软雅黑" charset="-122"/>
        <a:cs typeface="+mn-cs"/>
      </a:defRPr>
    </a:lvl3pPr>
    <a:lvl4pPr marL="1371600" lvl="3" indent="0" algn="l" defTabSz="914400" rtl="0" eaLnBrk="1" fontAlgn="base" latinLnBrk="0" hangingPunct="1">
      <a:lnSpc>
        <a:spcPct val="100000"/>
      </a:lnSpc>
      <a:spcBef>
        <a:spcPct val="0"/>
      </a:spcBef>
      <a:spcAft>
        <a:spcPct val="0"/>
      </a:spcAft>
      <a:buNone/>
      <a:defRPr kern="1200">
        <a:solidFill>
          <a:schemeClr val="tx1"/>
        </a:solidFill>
        <a:latin typeface="Arial" panose="020B0604020202020204" pitchFamily="34" charset="0"/>
        <a:ea typeface="微软雅黑" charset="-122"/>
        <a:cs typeface="+mn-cs"/>
      </a:defRPr>
    </a:lvl4pPr>
    <a:lvl5pPr marL="1828800" lvl="4" indent="0" algn="l" defTabSz="914400" rtl="0" eaLnBrk="1" fontAlgn="base" latinLnBrk="0" hangingPunct="1">
      <a:lnSpc>
        <a:spcPct val="100000"/>
      </a:lnSpc>
      <a:spcBef>
        <a:spcPct val="0"/>
      </a:spcBef>
      <a:spcAft>
        <a:spcPct val="0"/>
      </a:spcAft>
      <a:buNone/>
      <a:defRPr kern="1200">
        <a:solidFill>
          <a:schemeClr val="tx1"/>
        </a:solidFill>
        <a:latin typeface="Arial" panose="020B0604020202020204" pitchFamily="34" charset="0"/>
        <a:ea typeface="微软雅黑" charset="-122"/>
        <a:cs typeface="+mn-cs"/>
      </a:defRPr>
    </a:lvl5pPr>
    <a:lvl6pPr marL="2286000" lvl="5" indent="0" algn="l" defTabSz="914400" rtl="0" eaLnBrk="1" fontAlgn="base" latinLnBrk="0" hangingPunct="1">
      <a:lnSpc>
        <a:spcPct val="100000"/>
      </a:lnSpc>
      <a:spcBef>
        <a:spcPct val="0"/>
      </a:spcBef>
      <a:spcAft>
        <a:spcPct val="0"/>
      </a:spcAft>
      <a:buNone/>
      <a:defRPr kern="1200">
        <a:solidFill>
          <a:schemeClr val="tx1"/>
        </a:solidFill>
        <a:latin typeface="Arial" panose="020B0604020202020204" pitchFamily="34" charset="0"/>
        <a:ea typeface="微软雅黑" charset="-122"/>
        <a:cs typeface="+mn-cs"/>
      </a:defRPr>
    </a:lvl6pPr>
    <a:lvl7pPr marL="2743200" lvl="6" indent="0" algn="l" defTabSz="914400" rtl="0" eaLnBrk="1" fontAlgn="base" latinLnBrk="0" hangingPunct="1">
      <a:lnSpc>
        <a:spcPct val="100000"/>
      </a:lnSpc>
      <a:spcBef>
        <a:spcPct val="0"/>
      </a:spcBef>
      <a:spcAft>
        <a:spcPct val="0"/>
      </a:spcAft>
      <a:buNone/>
      <a:defRPr kern="1200">
        <a:solidFill>
          <a:schemeClr val="tx1"/>
        </a:solidFill>
        <a:latin typeface="Arial" panose="020B0604020202020204" pitchFamily="34" charset="0"/>
        <a:ea typeface="微软雅黑" charset="-122"/>
        <a:cs typeface="+mn-cs"/>
      </a:defRPr>
    </a:lvl7pPr>
    <a:lvl8pPr marL="3200400" lvl="7" indent="0" algn="l" defTabSz="914400" rtl="0" eaLnBrk="1" fontAlgn="base" latinLnBrk="0" hangingPunct="1">
      <a:lnSpc>
        <a:spcPct val="100000"/>
      </a:lnSpc>
      <a:spcBef>
        <a:spcPct val="0"/>
      </a:spcBef>
      <a:spcAft>
        <a:spcPct val="0"/>
      </a:spcAft>
      <a:buNone/>
      <a:defRPr kern="1200">
        <a:solidFill>
          <a:schemeClr val="tx1"/>
        </a:solidFill>
        <a:latin typeface="Arial" panose="020B0604020202020204" pitchFamily="34" charset="0"/>
        <a:ea typeface="微软雅黑" charset="-122"/>
        <a:cs typeface="+mn-cs"/>
      </a:defRPr>
    </a:lvl8pPr>
    <a:lvl9pPr marL="3657600" lvl="8" indent="0" algn="l" defTabSz="914400" rtl="0" eaLnBrk="1" fontAlgn="base" latinLnBrk="0" hangingPunct="1">
      <a:lnSpc>
        <a:spcPct val="100000"/>
      </a:lnSpc>
      <a:spcBef>
        <a:spcPct val="0"/>
      </a:spcBef>
      <a:spcAft>
        <a:spcPct val="0"/>
      </a:spcAft>
      <a:buNone/>
      <a:defRPr kern="1200">
        <a:solidFill>
          <a:schemeClr val="tx1"/>
        </a:solidFill>
        <a:latin typeface="Arial" panose="020B0604020202020204" pitchFamily="34" charset="0"/>
        <a:ea typeface="微软雅黑"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пользователь Microsoft Office" initials="п" lastIdx="1" clrIdx="0"/>
  <p:cmAuthor id="2" name="Administrator" initials="A" lastIdx="1" clrIdx="1"/>
  <p:cmAuthor id="3" name="Dell" initials="D" lastIdx="2" clrIdx="2"/>
  <p:cmAuthor id="4" name="yilu" initials="y"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A778A"/>
    <a:srgbClr val="9CBFC1"/>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778"/>
    <p:restoredTop sz="94660"/>
  </p:normalViewPr>
  <p:slideViewPr>
    <p:cSldViewPr snapToGrid="0" showGuides="1">
      <p:cViewPr varScale="1">
        <p:scale>
          <a:sx n="68" d="100"/>
          <a:sy n="68" d="100"/>
        </p:scale>
        <p:origin x="140" y="100"/>
      </p:cViewPr>
      <p:guideLst>
        <p:guide orient="horz" pos="2160"/>
        <p:guide pos="3839"/>
      </p:guideLst>
    </p:cSldViewPr>
  </p:slideViewPr>
  <p:notesTextViewPr>
    <p:cViewPr>
      <p:scale>
        <a:sx n="3" d="2"/>
        <a:sy n="3" d="2"/>
      </p:scale>
      <p:origin x="0" y="0"/>
    </p:cViewPr>
  </p:notesTextViewPr>
  <p:gridSpacing cx="72006" cy="72006"/>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notesMaster" Target="notesMasters/notesMaster1.xml"/><Relationship Id="rId5" Type="http://schemas.openxmlformats.org/officeDocument/2006/relationships/slide" Target="slides/slide1.xml"/><Relationship Id="rId4" Type="http://schemas.openxmlformats.org/officeDocument/2006/relationships/slideMaster" Target="slideMasters/slideMaster3.xml"/><Relationship Id="rId3" Type="http://schemas.openxmlformats.org/officeDocument/2006/relationships/slideMaster" Target="slideMasters/slideMaster2.xml"/><Relationship Id="rId2" Type="http://schemas.openxmlformats.org/officeDocument/2006/relationships/theme" Target="theme/theme1.xml"/><Relationship Id="rId18" Type="http://schemas.openxmlformats.org/officeDocument/2006/relationships/commentAuthors" Target="commentAuthors.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handoutMaster" Target="handoutMasters/handoutMaster1.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fontAlgn="auto"/>
            <a:endParaRPr lang="zh-CN" altLang="en-US" strike="noStrike" noProof="1"/>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fontAlgn="auto"/>
            <a:fld id="{0F9B84EA-7D68-4D60-9CB1-D50884785D1C}" type="datetimeFigureOut">
              <a:rPr lang="zh-CN" altLang="en-US" strike="noStrike" noProof="1" smtClean="0">
                <a:latin typeface="+mn-lt"/>
                <a:ea typeface="+mn-ea"/>
                <a:cs typeface="+mn-cs"/>
              </a:rPr>
            </a:fld>
            <a:endParaRPr lang="zh-CN" altLang="en-US" strike="noStrike" noProof="1"/>
          </a:p>
        </p:txBody>
      </p:sp>
      <p:sp>
        <p:nvSpPr>
          <p:cNvPr id="4" name="页脚占位符 3"/>
          <p:cNvSpPr>
            <a:spLocks noGrp="1"/>
          </p:cNvSpPr>
          <p:nvPr>
            <p:ph type="ftr" sz="quarter" idx="2"/>
          </p:nvPr>
        </p:nvSpPr>
        <p:spPr>
          <a:xfrm>
            <a:off x="0" y="8685213"/>
            <a:ext cx="2971800" cy="458788"/>
          </a:xfrm>
          <a:prstGeom prst="rect">
            <a:avLst/>
          </a:prstGeom>
        </p:spPr>
        <p:txBody>
          <a:bodyPr vert="horz" lIns="91440" tIns="45720" rIns="91440" bIns="45720" rtlCol="0" anchor="b"/>
          <a:lstStyle>
            <a:lvl1pPr algn="l">
              <a:defRPr sz="1200"/>
            </a:lvl1pPr>
          </a:lstStyle>
          <a:p>
            <a:pPr fontAlgn="auto"/>
            <a:endParaRPr lang="zh-CN" altLang="en-US" strike="noStrike" noProof="1"/>
          </a:p>
        </p:txBody>
      </p:sp>
      <p:sp>
        <p:nvSpPr>
          <p:cNvPr id="5" name="灯片编号占位符 4"/>
          <p:cNvSpPr>
            <a:spLocks noGrp="1"/>
          </p:cNvSpPr>
          <p:nvPr>
            <p:ph type="sldNum" sz="quarter" idx="3"/>
          </p:nvPr>
        </p:nvSpPr>
        <p:spPr>
          <a:xfrm>
            <a:off x="3884613" y="8685213"/>
            <a:ext cx="2971800" cy="458788"/>
          </a:xfrm>
          <a:prstGeom prst="rect">
            <a:avLst/>
          </a:prstGeom>
        </p:spPr>
        <p:txBody>
          <a:bodyPr vert="horz" lIns="91440" tIns="45720" rIns="91440" bIns="45720" rtlCol="0" anchor="b"/>
          <a:lstStyle>
            <a:lvl1pPr algn="r">
              <a:defRPr sz="1200"/>
            </a:lvl1pPr>
          </a:lstStyle>
          <a:p>
            <a:pPr fontAlgn="auto"/>
            <a:fld id="{8D4E0FC9-F1F8-4FAE-9988-3BA365CFD46F}" type="slidenum">
              <a:rPr lang="zh-CN" altLang="en-US" strike="noStrike" noProof="1" smtClean="0">
                <a:latin typeface="+mn-lt"/>
                <a:ea typeface="+mn-ea"/>
                <a:cs typeface="+mn-cs"/>
              </a:rPr>
            </a:fld>
            <a:endParaRPr lang="zh-CN" altLang="en-US" strike="noStrike" noProof="1"/>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fontAlgn="auto"/>
            <a:endParaRPr lang="zh-CN" altLang="en-US" strike="noStrike" noProof="1"/>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fontAlgn="auto"/>
            <a:fld id="{D2A48B96-639E-45A3-A0BA-2464DFDB1FAA}" type="datetimeFigureOut">
              <a:rPr lang="zh-CN" altLang="en-US" strike="noStrike" noProof="1" smtClean="0">
                <a:latin typeface="+mn-lt"/>
                <a:ea typeface="+mn-ea"/>
                <a:cs typeface="+mn-cs"/>
              </a:rPr>
            </a:fld>
            <a:endParaRPr lang="zh-CN" altLang="en-US" strike="noStrike" noProof="1"/>
          </a:p>
        </p:txBody>
      </p:sp>
      <p:sp>
        <p:nvSpPr>
          <p:cNvPr id="5124" name="幻灯片图像占位符 3"/>
          <p:cNvSpPr>
            <a:spLocks noGrp="1" noRot="1" noChangeAspect="1"/>
          </p:cNvSpPr>
          <p:nvPr>
            <p:ph type="sldImg"/>
          </p:nvPr>
        </p:nvSpPr>
        <p:spPr>
          <a:xfrm>
            <a:off x="685800" y="1143000"/>
            <a:ext cx="5486400" cy="3086100"/>
          </a:xfrm>
          <a:prstGeom prst="rect">
            <a:avLst/>
          </a:prstGeom>
          <a:noFill/>
          <a:ln w="12700" cap="flat" cmpd="sng">
            <a:solidFill>
              <a:srgbClr val="000000"/>
            </a:solidFill>
            <a:prstDash val="solid"/>
            <a:round/>
            <a:headEnd type="none" w="med" len="med"/>
            <a:tailEnd type="none" w="med" len="med"/>
          </a:ln>
        </p:spPr>
      </p:sp>
      <p:sp>
        <p:nvSpPr>
          <p:cNvPr id="5125" name="备注占位符 4"/>
          <p:cNvSpPr>
            <a:spLocks noGrp="1"/>
          </p:cNvSpPr>
          <p:nvPr>
            <p:ph type="body" sz="quarter"/>
          </p:nvPr>
        </p:nvSpPr>
        <p:spPr>
          <a:xfrm>
            <a:off x="685800" y="4400550"/>
            <a:ext cx="5486400" cy="3600450"/>
          </a:xfrm>
          <a:prstGeom prst="rect">
            <a:avLst/>
          </a:prstGeom>
          <a:noFill/>
          <a:ln w="9525">
            <a:noFill/>
          </a:ln>
        </p:spPr>
        <p:txBody>
          <a:bodyPr vert="horz" lIns="91440" tIns="45720" rIns="91440" bIns="45720" anchor="t" anchorCtr="0"/>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a:defRPr sz="1200"/>
            </a:lvl1pPr>
          </a:lstStyle>
          <a:p>
            <a:pPr fontAlgn="auto"/>
            <a:endParaRPr lang="zh-CN" altLang="en-US" strike="noStrike" noProof="1"/>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lvl1pPr algn="r">
              <a:defRPr sz="1200"/>
            </a:lvl1pPr>
          </a:lstStyle>
          <a:p>
            <a:pPr fontAlgn="auto"/>
            <a:fld id="{A6837353-30EB-4A48-80EB-173D804AEFBD}" type="slidenum">
              <a:rPr lang="zh-CN" altLang="en-US" strike="noStrike" noProof="1" smtClean="0">
                <a:latin typeface="+mn-lt"/>
                <a:ea typeface="+mn-ea"/>
                <a:cs typeface="+mn-cs"/>
              </a:rPr>
            </a:fld>
            <a:endParaRPr lang="zh-CN" altLang="en-US" strike="noStrike" noProof="1"/>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Slide Image Placeholder 1"/>
          <p:cNvSpPr>
            <a:spLocks noGrp="1" noRot="1"/>
          </p:cNvSpPr>
          <p:nvPr>
            <p:ph type="sldImg"/>
          </p:nvPr>
        </p:nvSpPr>
        <p:spPr/>
      </p:sp>
      <p:sp>
        <p:nvSpPr>
          <p:cNvPr id="7170" name="Text Placeholder 2"/>
          <p:cNvSpPr>
            <a:spLocks noGrp="1"/>
          </p:cNvSpPr>
          <p:nvPr>
            <p:ph type="body"/>
          </p:nvPr>
        </p:nvSpPr>
        <p:spPr/>
        <p:txBody>
          <a:bodyPr lIns="91440" tIns="45720" rIns="91440" bIns="45720" anchor="t" anchorCtr="0"/>
          <a:p>
            <a:pPr lvl="0"/>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Slide Image Placeholder 1"/>
          <p:cNvSpPr>
            <a:spLocks noGrp="1" noRot="1"/>
          </p:cNvSpPr>
          <p:nvPr>
            <p:ph type="sldImg"/>
          </p:nvPr>
        </p:nvSpPr>
        <p:spPr/>
      </p:sp>
      <p:sp>
        <p:nvSpPr>
          <p:cNvPr id="14338" name="Text Placeholder 2"/>
          <p:cNvSpPr>
            <a:spLocks noGrp="1"/>
          </p:cNvSpPr>
          <p:nvPr>
            <p:ph type="body"/>
          </p:nvPr>
        </p:nvSpPr>
        <p:spPr/>
        <p:txBody>
          <a:bodyPr lIns="91440" tIns="45720" rIns="91440" bIns="45720" anchor="t" anchorCtr="0"/>
          <a:p>
            <a:pPr lvl="0"/>
            <a:r>
              <a:rPr lang="en-US" altLang="zh-CN"/>
              <a:t>When, where, how and by whom has textbook been used as a learning tool? </a:t>
            </a:r>
            <a:endParaRPr lang="en-US" altLang="zh-CN" dirty="0">
              <a:latin typeface="字魂119号-天真儿风体" charset="-122"/>
              <a:ea typeface="字魂119号-天真儿风体" charset="-122"/>
            </a:endParaRPr>
          </a:p>
          <a:p>
            <a:pPr lvl="0"/>
            <a:endParaRPr lang="en-US" altLang="zh-CN"/>
          </a:p>
          <a:p>
            <a:pPr lvl="0"/>
            <a:r>
              <a:rPr lang="en-US" altLang="zh-CN"/>
              <a:t>The history of textbooks for educational purposes dates back to ancient civilizations. </a:t>
            </a:r>
            <a:r>
              <a:rPr lang="en-US" altLang="zh-CN"/>
              <a:t>Before the invention of some earlist written language, such as the Greek alphabet (2,500 years ago), the Chinese characters (6000 years ago) and Sumerian Symbols (5000-6000 years ago), knowledge and stories were recited aloud, much like Homer's epic poems (Textbook, 2022). Early textbooks were used by tutors, teachers and parents, as well as by individuals who taught themselves.</a:t>
            </a:r>
            <a:endParaRPr lang="en-US" altLang="zh-CN"/>
          </a:p>
          <a:p>
            <a:pPr lvl="0"/>
            <a:endParaRPr lang="en-US" altLang="zh-CN"/>
          </a:p>
          <a:p>
            <a:pPr lvl="0"/>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p:nvPr>
        </p:nvSpPr>
        <p:spPr/>
      </p:sp>
      <p:sp>
        <p:nvSpPr>
          <p:cNvPr id="3" name="Text Placeholder 2"/>
          <p:cNvSpPr/>
          <p:nvPr>
            <p:ph type="body"/>
          </p:nvPr>
        </p:nvSpPr>
        <p:spPr/>
        <p:txBody>
          <a:bodyPr/>
          <a:p>
            <a:r>
              <a:rPr lang="en-US"/>
              <a:t>After the 1990s, the impact of globalization and the increasing inter-regional social mobility have seriously called into question the "geographical" boundaries of a specific human or non-human belonging. The study of a common time, a single place, and a single society, once the hallmark of scientific research, has become increasingly rare, and the notion of a society or nation sharing a common culture has been completely destroyed. In such a theoretical dilemma, Bruno Latour's (1988) "actor-network theory," a theory derived from the study of scientific practice, becomes a powerful meta-tool for defining and studying tools, organizations, phenomena, or behaviors.</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p:nvPr>
        </p:nvSpPr>
        <p:spPr/>
      </p:sp>
      <p:sp>
        <p:nvSpPr>
          <p:cNvPr id="3" name="Text Placeholder 2"/>
          <p:cNvSpPr/>
          <p:nvPr>
            <p:ph type="body"/>
          </p:nvPr>
        </p:nvSpPr>
        <p:spPr/>
        <p:txBody>
          <a:bodyPr/>
          <a:p>
            <a:r>
              <a:rPr lang="en-US" altLang="zh-CN">
                <a:sym typeface="+mn-ea"/>
              </a:rPr>
              <a:t>In Latour’s terms, there are innumberable human and non-human actors in relate to a single subject. and their relationships to that subject constantly changes. I list some actors that interactively influce my chosen educational techonology - the textbook, and categrize them into 7 major types: users, producers, influcers, printing techonologies, resources, places, and event</a:t>
            </a:r>
            <a:r>
              <a:rPr lang="en-US" altLang="zh-CN">
                <a:sym typeface="+mn-ea"/>
              </a:rPr>
              <a:t>s. As you can see, among these closely-related participants. there are only 2 types of human actors, while the rest of 5 actor types are all non-humans. </a:t>
            </a:r>
            <a:endParaRPr lang="en-US" altLang="zh-CN">
              <a:sym typeface="+mn-ea"/>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p:nvPr>
        </p:nvSpPr>
        <p:spPr/>
      </p:sp>
      <p:sp>
        <p:nvSpPr>
          <p:cNvPr id="3" name="Text Placeholder 2"/>
          <p:cNvSpPr/>
          <p:nvPr>
            <p:ph type="body"/>
          </p:nvPr>
        </p:nvSpPr>
        <p:spPr/>
        <p:txBody>
          <a:bodyPr/>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198800" y="914400"/>
            <a:ext cx="9799200" cy="2570400"/>
          </a:xfrm>
        </p:spPr>
        <p:txBody>
          <a:bodyPr lIns="90000" tIns="46800" rIns="90000" bIns="46800" anchor="b" anchorCtr="0">
            <a:normAutofit/>
          </a:bodyPr>
          <a:lstStyle>
            <a:lvl1pPr algn="ctr">
              <a:defRPr sz="6000"/>
            </a:lvl1pPr>
          </a:lstStyle>
          <a:p>
            <a:pPr fontAlgn="auto"/>
            <a:r>
              <a:rPr lang="zh-CN" altLang="en-US" strike="noStrike" noProof="1" dirty="0"/>
              <a:t>单击此处编辑标题</a:t>
            </a:r>
            <a:endParaRPr lang="zh-CN" altLang="en-US" strike="noStrike" noProof="1" dirty="0"/>
          </a:p>
        </p:txBody>
      </p:sp>
      <p:sp>
        <p:nvSpPr>
          <p:cNvPr id="3" name="副标题 2"/>
          <p:cNvSpPr>
            <a:spLocks noGrp="1"/>
          </p:cNvSpPr>
          <p:nvPr>
            <p:ph type="subTitle" idx="1" hasCustomPrompt="1"/>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auto"/>
            <a:r>
              <a:rPr lang="zh-CN" altLang="en-US" strike="noStrike" noProof="1" dirty="0"/>
              <a:t>单击此处编辑副标题</a:t>
            </a:r>
            <a:endParaRPr lang="zh-CN" altLang="en-US" strike="noStrike" noProof="1" dirty="0"/>
          </a:p>
        </p:txBody>
      </p:sp>
      <p:sp>
        <p:nvSpPr>
          <p:cNvPr id="4" name="Date Placeholder 3"/>
          <p:cNvSpPr>
            <a:spLocks noGrp="1"/>
          </p:cNvSpPr>
          <p:nvPr>
            <p:ph type="dt" sz="half" idx="10"/>
          </p:nvPr>
        </p:nvSpPr>
        <p:spPr/>
        <p:txBody>
          <a:bodyPr/>
          <a:p>
            <a:pPr fontAlgn="auto"/>
            <a:fld id="{760FBDFE-C587-4B4C-A407-44438C67B59E}" type="datetimeFigureOut">
              <a:rPr lang="zh-CN" altLang="en-US" strike="noStrike" noProof="1" smtClean="0">
                <a:latin typeface="+mn-lt"/>
                <a:ea typeface="+mn-ea"/>
                <a:cs typeface="+mn-cs"/>
              </a:rPr>
            </a:fld>
            <a:endParaRPr lang="zh-CN" altLang="en-US" strike="noStrike" noProof="1"/>
          </a:p>
        </p:txBody>
      </p:sp>
      <p:sp>
        <p:nvSpPr>
          <p:cNvPr id="5" name="Footer Placeholder 4"/>
          <p:cNvSpPr>
            <a:spLocks noGrp="1"/>
          </p:cNvSpPr>
          <p:nvPr>
            <p:ph type="ftr" sz="quarter" idx="11"/>
          </p:nvPr>
        </p:nvSpPr>
        <p:spPr/>
        <p:txBody>
          <a:bodyPr/>
          <a:p>
            <a:pPr fontAlgn="auto"/>
            <a:endParaRPr lang="zh-CN" altLang="en-US" strike="noStrike" noProof="1" dirty="0"/>
          </a:p>
        </p:txBody>
      </p:sp>
      <p:sp>
        <p:nvSpPr>
          <p:cNvPr id="6" name="Slide Number Placeholder 5"/>
          <p:cNvSpPr>
            <a:spLocks noGrp="1"/>
          </p:cNvSpPr>
          <p:nvPr>
            <p:ph type="sldNum" sz="quarter" idx="12"/>
          </p:nvPr>
        </p:nvSpPr>
        <p:spPr/>
        <p:txBody>
          <a:bodyPr/>
          <a:p>
            <a:pPr fontAlgn="auto"/>
            <a:fld id="{49AE70B2-8BF9-45C0-BB95-33D1B9D3A854}" type="slidenum">
              <a:rPr lang="zh-CN" altLang="en-US" strike="noStrike" noProof="1" smtClean="0">
                <a:latin typeface="+mn-lt"/>
                <a:ea typeface="+mn-ea"/>
                <a:cs typeface="+mn-cs"/>
              </a:rPr>
            </a:fld>
            <a:endParaRPr lang="zh-CN" altLang="en-US" strike="noStrike" noProof="1" dirty="0"/>
          </a:p>
        </p:txBody>
      </p:sp>
    </p:spTree>
  </p:cSld>
  <p:clrMapOvr>
    <a:masterClrMapping/>
  </p:clrMapOvr>
  <mc:AlternateContent xmlns:mc="http://schemas.openxmlformats.org/markup-compatibility/2006">
    <mc:Choice xmlns:p14="http://schemas.microsoft.com/office/powerpoint/2010/main" Requires="p14">
      <p:transition spd="slow" p14:dur="1250" advClick="0" advTm="3000">
        <p14:flip dir="r"/>
      </p:transition>
    </mc:Choice>
    <mc:Fallback>
      <p:transition spd="slow" advClick="0" advTm="3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7" name="内容占位符 6"/>
          <p:cNvSpPr>
            <a:spLocks noGrp="1"/>
          </p:cNvSpPr>
          <p:nvPr>
            <p:ph sz="quarter" idx="13"/>
          </p:nvPr>
        </p:nvSpPr>
        <p:spPr>
          <a:xfrm>
            <a:off x="608400" y="774000"/>
            <a:ext cx="10972800" cy="5482800"/>
          </a:xfrm>
        </p:spPr>
        <p:txBody>
          <a:body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2" name="Date Placeholder 1"/>
          <p:cNvSpPr>
            <a:spLocks noGrp="1"/>
          </p:cNvSpPr>
          <p:nvPr>
            <p:ph type="dt" sz="half" idx="14"/>
          </p:nvPr>
        </p:nvSpPr>
        <p:spPr/>
        <p:txBody>
          <a:bodyPr/>
          <a:p>
            <a:pPr fontAlgn="auto"/>
            <a:fld id="{760FBDFE-C587-4B4C-A407-44438C67B59E}" type="datetimeFigureOut">
              <a:rPr lang="zh-CN" altLang="en-US" strike="noStrike" noProof="1" smtClean="0">
                <a:latin typeface="+mn-lt"/>
                <a:ea typeface="+mn-ea"/>
                <a:cs typeface="+mn-cs"/>
              </a:rPr>
            </a:fld>
            <a:endParaRPr lang="zh-CN" altLang="en-US" strike="noStrike" noProof="1"/>
          </a:p>
        </p:txBody>
      </p:sp>
      <p:sp>
        <p:nvSpPr>
          <p:cNvPr id="3" name="Footer Placeholder 2"/>
          <p:cNvSpPr>
            <a:spLocks noGrp="1"/>
          </p:cNvSpPr>
          <p:nvPr>
            <p:ph type="ftr" sz="quarter" idx="15"/>
          </p:nvPr>
        </p:nvSpPr>
        <p:spPr/>
        <p:txBody>
          <a:bodyPr/>
          <a:p>
            <a:pPr fontAlgn="auto"/>
            <a:endParaRPr lang="zh-CN" altLang="en-US" strike="noStrike" noProof="1" dirty="0"/>
          </a:p>
        </p:txBody>
      </p:sp>
      <p:sp>
        <p:nvSpPr>
          <p:cNvPr id="4" name="Slide Number Placeholder 3"/>
          <p:cNvSpPr>
            <a:spLocks noGrp="1"/>
          </p:cNvSpPr>
          <p:nvPr>
            <p:ph type="sldNum" sz="quarter" idx="16"/>
          </p:nvPr>
        </p:nvSpPr>
        <p:spPr/>
        <p:txBody>
          <a:bodyPr/>
          <a:p>
            <a:pPr fontAlgn="auto"/>
            <a:fld id="{49AE70B2-8BF9-45C0-BB95-33D1B9D3A854}" type="slidenum">
              <a:rPr lang="zh-CN" altLang="en-US" strike="noStrike" noProof="1" smtClean="0">
                <a:latin typeface="+mn-lt"/>
                <a:ea typeface="+mn-ea"/>
                <a:cs typeface="+mn-cs"/>
              </a:rPr>
            </a:fld>
            <a:endParaRPr lang="zh-CN" altLang="en-US" strike="noStrike" noProof="1" dirty="0"/>
          </a:p>
        </p:txBody>
      </p:sp>
    </p:spTree>
  </p:cSld>
  <p:clrMapOvr>
    <a:masterClrMapping/>
  </p:clrMapOvr>
  <mc:AlternateContent xmlns:mc="http://schemas.openxmlformats.org/markup-compatibility/2006">
    <mc:Choice xmlns:p14="http://schemas.microsoft.com/office/powerpoint/2010/main" Requires="p14">
      <p:transition spd="slow" p14:dur="1250" advClick="0" advTm="3000">
        <p14:flip dir="r"/>
      </p:transition>
    </mc:Choice>
    <mc:Fallback>
      <p:transition spd="slow" advClick="0" advTm="3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198800" y="2484000"/>
            <a:ext cx="9799200" cy="1018800"/>
          </a:xfrm>
        </p:spPr>
        <p:txBody>
          <a:bodyPr vert="horz" lIns="90000" tIns="46800" rIns="90000" bIns="46800" rtlCol="0" anchor="t" anchorCtr="0">
            <a:normAutofit/>
          </a:bodyPr>
          <a:lstStyle>
            <a:lvl1pPr algn="ctr">
              <a:defRPr sz="6000"/>
            </a:lvl1pPr>
          </a:lstStyle>
          <a:p>
            <a:pPr lvl="0" fontAlgn="auto"/>
            <a:r>
              <a:rPr lang="zh-CN" altLang="en-US" strike="noStrike" noProof="1" smtClean="0"/>
              <a:t>单击此处编辑标题</a:t>
            </a:r>
            <a:endParaRPr lang="zh-CN" altLang="en-US" strike="noStrike" noProof="1"/>
          </a:p>
        </p:txBody>
      </p:sp>
      <p:sp>
        <p:nvSpPr>
          <p:cNvPr id="7" name="文本占位符 6"/>
          <p:cNvSpPr>
            <a:spLocks noGrp="1"/>
          </p:cNvSpPr>
          <p:nvPr>
            <p:ph type="body" sz="quarter" idx="13"/>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fontAlgn="auto"/>
            <a:r>
              <a:rPr lang="zh-CN" altLang="en-US" strike="noStrike" noProof="1" dirty="0"/>
              <a:t>单击此处编辑母版文本样式</a:t>
            </a:r>
            <a:endParaRPr lang="zh-CN" altLang="en-US" strike="noStrike" noProof="1" dirty="0"/>
          </a:p>
        </p:txBody>
      </p:sp>
      <p:sp>
        <p:nvSpPr>
          <p:cNvPr id="3" name="Date Placeholder 2"/>
          <p:cNvSpPr>
            <a:spLocks noGrp="1"/>
          </p:cNvSpPr>
          <p:nvPr>
            <p:ph type="dt" sz="half" idx="14"/>
          </p:nvPr>
        </p:nvSpPr>
        <p:spPr/>
        <p:txBody>
          <a:bodyPr/>
          <a:p>
            <a:pPr fontAlgn="auto"/>
            <a:fld id="{760FBDFE-C587-4B4C-A407-44438C67B59E}" type="datetimeFigureOut">
              <a:rPr lang="zh-CN" altLang="en-US" strike="noStrike" noProof="1" smtClean="0">
                <a:latin typeface="+mn-lt"/>
                <a:ea typeface="+mn-ea"/>
                <a:cs typeface="+mn-cs"/>
              </a:rPr>
            </a:fld>
            <a:endParaRPr lang="zh-CN" altLang="en-US" strike="noStrike" noProof="1"/>
          </a:p>
        </p:txBody>
      </p:sp>
      <p:sp>
        <p:nvSpPr>
          <p:cNvPr id="4" name="Footer Placeholder 3"/>
          <p:cNvSpPr>
            <a:spLocks noGrp="1"/>
          </p:cNvSpPr>
          <p:nvPr>
            <p:ph type="ftr" sz="quarter" idx="15"/>
          </p:nvPr>
        </p:nvSpPr>
        <p:spPr/>
        <p:txBody>
          <a:bodyPr/>
          <a:p>
            <a:pPr fontAlgn="auto"/>
            <a:endParaRPr lang="zh-CN" altLang="en-US" strike="noStrike" noProof="1" dirty="0"/>
          </a:p>
        </p:txBody>
      </p:sp>
      <p:sp>
        <p:nvSpPr>
          <p:cNvPr id="5" name="Slide Number Placeholder 4"/>
          <p:cNvSpPr>
            <a:spLocks noGrp="1"/>
          </p:cNvSpPr>
          <p:nvPr>
            <p:ph type="sldNum" sz="quarter" idx="16"/>
          </p:nvPr>
        </p:nvSpPr>
        <p:spPr/>
        <p:txBody>
          <a:bodyPr/>
          <a:p>
            <a:pPr fontAlgn="auto"/>
            <a:fld id="{49AE70B2-8BF9-45C0-BB95-33D1B9D3A854}" type="slidenum">
              <a:rPr lang="zh-CN" altLang="en-US" strike="noStrike" noProof="1" smtClean="0">
                <a:latin typeface="+mn-lt"/>
                <a:ea typeface="+mn-ea"/>
                <a:cs typeface="+mn-cs"/>
              </a:rPr>
            </a:fld>
            <a:endParaRPr lang="zh-CN" altLang="en-US" strike="noStrike" noProof="1" dirty="0"/>
          </a:p>
        </p:txBody>
      </p:sp>
    </p:spTree>
  </p:cSld>
  <p:clrMapOvr>
    <a:masterClrMapping/>
  </p:clrMapOvr>
  <mc:AlternateContent xmlns:mc="http://schemas.openxmlformats.org/markup-compatibility/2006">
    <mc:Choice xmlns:p14="http://schemas.microsoft.com/office/powerpoint/2010/main" Requires="p14">
      <p:transition spd="slow" p14:dur="1250" advClick="0" advTm="3000">
        <p14:flip dir="r"/>
      </p:transition>
    </mc:Choice>
    <mc:Fallback>
      <p:transition spd="slow" advClick="0" advTm="3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198800" y="914400"/>
            <a:ext cx="9799200" cy="2570400"/>
          </a:xfrm>
        </p:spPr>
        <p:txBody>
          <a:bodyPr lIns="90000" tIns="46800" rIns="90000" bIns="46800" anchor="b" anchorCtr="0">
            <a:normAutofit/>
          </a:bodyPr>
          <a:lstStyle>
            <a:lvl1pPr algn="ctr">
              <a:defRPr sz="6000" b="1" i="0" spc="300" baseline="0">
                <a:solidFill>
                  <a:schemeClr val="tx1">
                    <a:lumMod val="85000"/>
                    <a:lumOff val="15000"/>
                  </a:schemeClr>
                </a:solidFill>
                <a:effectLst/>
              </a:defRPr>
            </a:lvl1pPr>
          </a:lstStyle>
          <a:p>
            <a:pPr fontAlgn="auto"/>
            <a:r>
              <a:rPr lang="zh-CN" altLang="en-US" strike="noStrike" noProof="1" dirty="0"/>
              <a:t>单击此处编辑标题</a:t>
            </a:r>
            <a:endParaRPr lang="zh-CN" altLang="en-US" strike="noStrike" noProof="1" dirty="0"/>
          </a:p>
        </p:txBody>
      </p:sp>
      <p:sp>
        <p:nvSpPr>
          <p:cNvPr id="3" name="副标题 2"/>
          <p:cNvSpPr>
            <a:spLocks noGrp="1"/>
          </p:cNvSpPr>
          <p:nvPr>
            <p:ph type="subTitle" idx="1" hasCustomPrompt="1"/>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solidFill>
                  <a:schemeClr val="tx1">
                    <a:lumMod val="65000"/>
                    <a:lumOff val="3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auto"/>
            <a:r>
              <a:rPr lang="zh-CN" altLang="en-US" strike="noStrike" noProof="1" dirty="0"/>
              <a:t>单击此处编辑副标题</a:t>
            </a:r>
            <a:endParaRPr lang="zh-CN" altLang="en-US" strike="noStrike" noProof="1" dirty="0"/>
          </a:p>
        </p:txBody>
      </p:sp>
      <p:sp>
        <p:nvSpPr>
          <p:cNvPr id="4" name="Date Placeholder 3"/>
          <p:cNvSpPr>
            <a:spLocks noGrp="1"/>
          </p:cNvSpPr>
          <p:nvPr>
            <p:ph type="dt" sz="half" idx="10"/>
          </p:nvPr>
        </p:nvSpPr>
        <p:spPr/>
        <p:txBody>
          <a:bodyPr/>
          <a:p>
            <a:pPr fontAlgn="auto"/>
            <a:fld id="{760FBDFE-C587-4B4C-A407-44438C67B59E}" type="datetimeFigureOut">
              <a:rPr lang="zh-CN" altLang="en-US" strike="noStrike" noProof="1" smtClean="0">
                <a:latin typeface="Arial" panose="020B0604020202020204" pitchFamily="34" charset="0"/>
                <a:ea typeface="微软雅黑" charset="-122"/>
                <a:cs typeface="+mn-cs"/>
              </a:rPr>
            </a:fld>
            <a:endParaRPr lang="zh-CN" altLang="en-US" strike="noStrike" noProof="1"/>
          </a:p>
        </p:txBody>
      </p:sp>
      <p:sp>
        <p:nvSpPr>
          <p:cNvPr id="5" name="Footer Placeholder 4"/>
          <p:cNvSpPr>
            <a:spLocks noGrp="1"/>
          </p:cNvSpPr>
          <p:nvPr>
            <p:ph type="ftr" sz="quarter" idx="11"/>
          </p:nvPr>
        </p:nvSpPr>
        <p:spPr/>
        <p:txBody>
          <a:bodyPr/>
          <a:p>
            <a:pPr fontAlgn="auto"/>
            <a:endParaRPr lang="zh-CN" altLang="en-US" strike="noStrike" noProof="1" dirty="0"/>
          </a:p>
        </p:txBody>
      </p:sp>
      <p:sp>
        <p:nvSpPr>
          <p:cNvPr id="6" name="Slide Number Placeholder 5"/>
          <p:cNvSpPr>
            <a:spLocks noGrp="1"/>
          </p:cNvSpPr>
          <p:nvPr>
            <p:ph type="sldNum" sz="quarter" idx="12"/>
          </p:nvPr>
        </p:nvSpPr>
        <p:spPr/>
        <p:txBody>
          <a:bodyPr/>
          <a:p>
            <a:pPr fontAlgn="auto"/>
            <a:fld id="{49AE70B2-8BF9-45C0-BB95-33D1B9D3A854}" type="slidenum">
              <a:rPr lang="zh-CN" altLang="en-US" strike="noStrike" noProof="1" smtClean="0">
                <a:latin typeface="Arial" panose="020B0604020202020204" pitchFamily="34" charset="0"/>
                <a:ea typeface="微软雅黑" charset="-122"/>
                <a:cs typeface="+mn-cs"/>
              </a:rPr>
            </a:fld>
            <a:endParaRPr lang="zh-CN" altLang="en-US" strike="noStrike" noProof="1" dirty="0"/>
          </a:p>
        </p:txBody>
      </p:sp>
    </p:spTree>
  </p:cSld>
  <p:clrMapOvr>
    <a:masterClrMapping/>
  </p:clrMapOvr>
  <mc:AlternateContent xmlns:mc="http://schemas.openxmlformats.org/markup-compatibility/2006">
    <mc:Choice xmlns:p14="http://schemas.microsoft.com/office/powerpoint/2010/main" Requires="p14">
      <p:transition spd="slow" p14:dur="1250" advClick="0" advTm="3000">
        <p14:flip dir="r"/>
      </p:transition>
    </mc:Choice>
    <mc:Fallback>
      <p:transition spd="slow" advClick="0" advTm="3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charset="-122"/>
                <a:cs typeface="+mj-cs"/>
                <a:sym typeface="+mn-ea"/>
              </a:defRPr>
            </a:lvl1pPr>
          </a:lstStyle>
          <a:p>
            <a:pPr lvl="0" fontAlgn="auto"/>
            <a:r>
              <a:rPr strike="noStrike" noProof="1" dirty="0">
                <a:sym typeface="+mn-ea"/>
              </a:rPr>
              <a:t>单击此处编辑母版标题样式</a:t>
            </a:r>
            <a:endParaRPr strike="noStrike" noProof="1" dirty="0">
              <a:sym typeface="+mn-ea"/>
            </a:endParaRPr>
          </a:p>
        </p:txBody>
      </p:sp>
      <p:sp>
        <p:nvSpPr>
          <p:cNvPr id="3" name="内容占位符 2"/>
          <p:cNvSpPr>
            <a:spLocks noGrp="1"/>
          </p:cNvSpPr>
          <p:nvPr>
            <p:ph idx="1"/>
          </p:nvPr>
        </p:nvSpPr>
        <p:spPr>
          <a:xfrm>
            <a:off x="608400" y="1490400"/>
            <a:ext cx="10969200" cy="47592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8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charset="-122"/>
                <a:cs typeface="+mn-cs"/>
                <a:sym typeface="+mn-ea"/>
              </a:defRPr>
            </a:lvl5pPr>
            <a:lvl6pPr marL="2286000" indent="0">
              <a:buNone/>
              <a:defRPr/>
            </a:lvl6pPr>
          </a:lstStyle>
          <a:p>
            <a:pPr lvl="0" fontAlgn="auto"/>
            <a:r>
              <a:rPr strike="noStrike" noProof="1" dirty="0">
                <a:sym typeface="+mn-ea"/>
              </a:rPr>
              <a:t>单击此处编辑母版文本样式</a:t>
            </a:r>
            <a:endParaRPr strike="noStrike" noProof="1" dirty="0">
              <a:sym typeface="+mn-ea"/>
            </a:endParaRPr>
          </a:p>
          <a:p>
            <a:pPr lvl="1" fontAlgn="auto"/>
            <a:r>
              <a:rPr strike="noStrike" noProof="1" dirty="0">
                <a:sym typeface="+mn-ea"/>
              </a:rPr>
              <a:t>第二级</a:t>
            </a:r>
            <a:endParaRPr strike="noStrike" noProof="1" dirty="0">
              <a:sym typeface="+mn-ea"/>
            </a:endParaRPr>
          </a:p>
          <a:p>
            <a:pPr lvl="2" fontAlgn="auto"/>
            <a:r>
              <a:rPr strike="noStrike" noProof="1" dirty="0">
                <a:sym typeface="+mn-ea"/>
              </a:rPr>
              <a:t>第三级</a:t>
            </a:r>
            <a:endParaRPr strike="noStrike" noProof="1" dirty="0">
              <a:sym typeface="+mn-ea"/>
            </a:endParaRPr>
          </a:p>
          <a:p>
            <a:pPr lvl="3" fontAlgn="auto"/>
            <a:r>
              <a:rPr strike="noStrike" noProof="1" dirty="0">
                <a:sym typeface="+mn-ea"/>
              </a:rPr>
              <a:t>第四级</a:t>
            </a:r>
            <a:endParaRPr strike="noStrike" noProof="1" dirty="0">
              <a:sym typeface="+mn-ea"/>
            </a:endParaRPr>
          </a:p>
          <a:p>
            <a:pPr lvl="4" fontAlgn="auto"/>
            <a:r>
              <a:rPr strike="noStrike" noProof="1" dirty="0">
                <a:sym typeface="+mn-ea"/>
              </a:rPr>
              <a:t>第五级</a:t>
            </a:r>
            <a:endParaRPr strike="noStrike" noProof="1" dirty="0">
              <a:sym typeface="+mn-ea"/>
            </a:endParaRPr>
          </a:p>
        </p:txBody>
      </p:sp>
      <p:sp>
        <p:nvSpPr>
          <p:cNvPr id="4" name="Date Placeholder 3"/>
          <p:cNvSpPr>
            <a:spLocks noGrp="1"/>
          </p:cNvSpPr>
          <p:nvPr>
            <p:ph type="dt" sz="half" idx="10"/>
          </p:nvPr>
        </p:nvSpPr>
        <p:spPr/>
        <p:txBody>
          <a:bodyPr/>
          <a:p>
            <a:pPr fontAlgn="auto"/>
            <a:fld id="{760FBDFE-C587-4B4C-A407-44438C67B59E}" type="datetimeFigureOut">
              <a:rPr lang="zh-CN" altLang="en-US" strike="noStrike" noProof="1" smtClean="0">
                <a:latin typeface="Arial" panose="020B0604020202020204" pitchFamily="34" charset="0"/>
                <a:ea typeface="微软雅黑" charset="-122"/>
                <a:cs typeface="+mn-cs"/>
              </a:rPr>
            </a:fld>
            <a:endParaRPr lang="zh-CN" altLang="en-US" strike="noStrike" noProof="1"/>
          </a:p>
        </p:txBody>
      </p:sp>
      <p:sp>
        <p:nvSpPr>
          <p:cNvPr id="5" name="Footer Placeholder 4"/>
          <p:cNvSpPr>
            <a:spLocks noGrp="1"/>
          </p:cNvSpPr>
          <p:nvPr>
            <p:ph type="ftr" sz="quarter" idx="11"/>
          </p:nvPr>
        </p:nvSpPr>
        <p:spPr/>
        <p:txBody>
          <a:bodyPr/>
          <a:p>
            <a:pPr fontAlgn="auto"/>
            <a:endParaRPr lang="zh-CN" altLang="en-US" strike="noStrike" noProof="1" dirty="0"/>
          </a:p>
        </p:txBody>
      </p:sp>
      <p:sp>
        <p:nvSpPr>
          <p:cNvPr id="6" name="Slide Number Placeholder 5"/>
          <p:cNvSpPr>
            <a:spLocks noGrp="1"/>
          </p:cNvSpPr>
          <p:nvPr>
            <p:ph type="sldNum" sz="quarter" idx="12"/>
          </p:nvPr>
        </p:nvSpPr>
        <p:spPr/>
        <p:txBody>
          <a:bodyPr/>
          <a:p>
            <a:pPr fontAlgn="auto"/>
            <a:fld id="{49AE70B2-8BF9-45C0-BB95-33D1B9D3A854}" type="slidenum">
              <a:rPr lang="zh-CN" altLang="en-US" strike="noStrike" noProof="1" smtClean="0">
                <a:latin typeface="Arial" panose="020B0604020202020204" pitchFamily="34" charset="0"/>
                <a:ea typeface="微软雅黑" charset="-122"/>
                <a:cs typeface="+mn-cs"/>
              </a:rPr>
            </a:fld>
            <a:endParaRPr lang="zh-CN" altLang="en-US" strike="noStrike" noProof="1" dirty="0"/>
          </a:p>
        </p:txBody>
      </p:sp>
    </p:spTree>
  </p:cSld>
  <p:clrMapOvr>
    <a:masterClrMapping/>
  </p:clrMapOvr>
  <mc:AlternateContent xmlns:mc="http://schemas.openxmlformats.org/markup-compatibility/2006">
    <mc:Choice xmlns:p14="http://schemas.microsoft.com/office/powerpoint/2010/main" Requires="p14">
      <p:transition spd="slow" p14:dur="1250" advClick="0" advTm="3000">
        <p14:flip dir="r"/>
      </p:transition>
    </mc:Choice>
    <mc:Fallback>
      <p:transition spd="slow" advClick="0" advTm="3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solidFill>
                  <a:schemeClr val="tx1">
                    <a:lumMod val="85000"/>
                    <a:lumOff val="15000"/>
                  </a:schemeClr>
                </a:solidFill>
                <a:effectLst/>
                <a:uFillTx/>
              </a:defRPr>
            </a:lvl1pPr>
          </a:lstStyle>
          <a:p>
            <a:pPr fontAlgn="auto"/>
            <a:r>
              <a:rPr lang="zh-CN" altLang="en-US" strike="noStrike" noProof="1" dirty="0"/>
              <a:t>单击此处编辑标题</a:t>
            </a:r>
            <a:endParaRPr lang="zh-CN" altLang="en-US" strike="noStrike" noProof="1" dirty="0"/>
          </a:p>
        </p:txBody>
      </p:sp>
      <p:sp>
        <p:nvSpPr>
          <p:cNvPr id="3" name="文本占位符 2"/>
          <p:cNvSpPr>
            <a:spLocks noGrp="1"/>
          </p:cNvSpPr>
          <p:nvPr>
            <p:ph type="body" idx="1" hasCustomPrompt="1"/>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solidFill>
                  <a:schemeClr val="tx1">
                    <a:lumMod val="65000"/>
                    <a:lumOff val="35000"/>
                  </a:schemeClr>
                </a:solidFill>
                <a:uFillTx/>
                <a:latin typeface="Arial" panose="020B0604020202020204" pitchFamily="34" charset="0"/>
                <a:ea typeface="微软雅黑"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fontAlgn="auto"/>
            <a:r>
              <a:rPr lang="zh-CN" altLang="en-US" strike="noStrike" noProof="1" dirty="0"/>
              <a:t>单击此处编辑文本</a:t>
            </a:r>
            <a:endParaRPr lang="zh-CN" altLang="en-US" strike="noStrike" noProof="1" dirty="0"/>
          </a:p>
        </p:txBody>
      </p:sp>
      <p:sp>
        <p:nvSpPr>
          <p:cNvPr id="4" name="Date Placeholder 3"/>
          <p:cNvSpPr>
            <a:spLocks noGrp="1"/>
          </p:cNvSpPr>
          <p:nvPr>
            <p:ph type="dt" sz="half" idx="10"/>
          </p:nvPr>
        </p:nvSpPr>
        <p:spPr/>
        <p:txBody>
          <a:bodyPr/>
          <a:p>
            <a:pPr fontAlgn="auto"/>
            <a:fld id="{760FBDFE-C587-4B4C-A407-44438C67B59E}" type="datetimeFigureOut">
              <a:rPr lang="zh-CN" altLang="en-US" strike="noStrike" noProof="1" smtClean="0">
                <a:latin typeface="Arial" panose="020B0604020202020204" pitchFamily="34" charset="0"/>
                <a:ea typeface="微软雅黑" charset="-122"/>
                <a:cs typeface="+mn-cs"/>
              </a:rPr>
            </a:fld>
            <a:endParaRPr lang="zh-CN" altLang="en-US" strike="noStrike" noProof="1"/>
          </a:p>
        </p:txBody>
      </p:sp>
      <p:sp>
        <p:nvSpPr>
          <p:cNvPr id="5" name="Footer Placeholder 4"/>
          <p:cNvSpPr>
            <a:spLocks noGrp="1"/>
          </p:cNvSpPr>
          <p:nvPr>
            <p:ph type="ftr" sz="quarter" idx="11"/>
          </p:nvPr>
        </p:nvSpPr>
        <p:spPr/>
        <p:txBody>
          <a:bodyPr/>
          <a:p>
            <a:pPr fontAlgn="auto"/>
            <a:endParaRPr lang="zh-CN" altLang="en-US" strike="noStrike" noProof="1" dirty="0"/>
          </a:p>
        </p:txBody>
      </p:sp>
      <p:sp>
        <p:nvSpPr>
          <p:cNvPr id="6" name="Slide Number Placeholder 5"/>
          <p:cNvSpPr>
            <a:spLocks noGrp="1"/>
          </p:cNvSpPr>
          <p:nvPr>
            <p:ph type="sldNum" sz="quarter" idx="12"/>
          </p:nvPr>
        </p:nvSpPr>
        <p:spPr/>
        <p:txBody>
          <a:bodyPr/>
          <a:p>
            <a:pPr fontAlgn="auto"/>
            <a:fld id="{49AE70B2-8BF9-45C0-BB95-33D1B9D3A854}" type="slidenum">
              <a:rPr lang="zh-CN" altLang="en-US" strike="noStrike" noProof="1" smtClean="0">
                <a:latin typeface="Arial" panose="020B0604020202020204" pitchFamily="34" charset="0"/>
                <a:ea typeface="微软雅黑" charset="-122"/>
                <a:cs typeface="+mn-cs"/>
              </a:rPr>
            </a:fld>
            <a:endParaRPr lang="zh-CN" altLang="en-US" strike="noStrike" noProof="1" dirty="0"/>
          </a:p>
        </p:txBody>
      </p:sp>
    </p:spTree>
  </p:cSld>
  <p:clrMapOvr>
    <a:masterClrMapping/>
  </p:clrMapOvr>
  <mc:AlternateContent xmlns:mc="http://schemas.openxmlformats.org/markup-compatibility/2006">
    <mc:Choice xmlns:p14="http://schemas.microsoft.com/office/powerpoint/2010/main" Requires="p14">
      <p:transition spd="slow" p14:dur="1250" advClick="0" advTm="3000">
        <p14:flip dir="r"/>
      </p:transition>
    </mc:Choice>
    <mc:Fallback>
      <p:transition spd="slow" advClick="0" advTm="3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charset="-122"/>
                <a:cs typeface="+mj-cs"/>
                <a:sym typeface="+mn-ea"/>
              </a:defRPr>
            </a:lvl1pPr>
          </a:lstStyle>
          <a:p>
            <a:pPr lvl="0" fontAlgn="auto"/>
            <a:r>
              <a:rPr strike="noStrike" noProof="1" dirty="0">
                <a:sym typeface="+mn-ea"/>
              </a:rPr>
              <a:t>单击此处编辑母版标题样式</a:t>
            </a:r>
            <a:endParaRPr strike="noStrike" noProof="1" dirty="0">
              <a:sym typeface="+mn-ea"/>
            </a:endParaRPr>
          </a:p>
        </p:txBody>
      </p:sp>
      <p:sp>
        <p:nvSpPr>
          <p:cNvPr id="3" name="内容占位符 2"/>
          <p:cNvSpPr>
            <a:spLocks noGrp="1"/>
          </p:cNvSpPr>
          <p:nvPr>
            <p:ph sz="half" idx="1"/>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charset="-122"/>
                <a:cs typeface="+mn-cs"/>
                <a:sym typeface="+mn-ea"/>
              </a:defRPr>
            </a:lvl5pPr>
          </a:lstStyle>
          <a:p>
            <a:pPr lvl="0" fontAlgn="auto"/>
            <a:r>
              <a:rPr strike="noStrike" noProof="1" dirty="0">
                <a:sym typeface="+mn-ea"/>
              </a:rPr>
              <a:t>单击此处编辑母版文本样式</a:t>
            </a:r>
            <a:endParaRPr strike="noStrike" noProof="1" dirty="0">
              <a:sym typeface="+mn-ea"/>
            </a:endParaRPr>
          </a:p>
          <a:p>
            <a:pPr lvl="1" fontAlgn="auto"/>
            <a:r>
              <a:rPr strike="noStrike" noProof="1" dirty="0">
                <a:sym typeface="+mn-ea"/>
              </a:rPr>
              <a:t>第二级</a:t>
            </a:r>
            <a:endParaRPr strike="noStrike" noProof="1" dirty="0">
              <a:sym typeface="+mn-ea"/>
            </a:endParaRPr>
          </a:p>
          <a:p>
            <a:pPr lvl="2" fontAlgn="auto"/>
            <a:r>
              <a:rPr strike="noStrike" noProof="1" dirty="0">
                <a:sym typeface="+mn-ea"/>
              </a:rPr>
              <a:t>第三级</a:t>
            </a:r>
            <a:endParaRPr strike="noStrike" noProof="1" dirty="0">
              <a:sym typeface="+mn-ea"/>
            </a:endParaRPr>
          </a:p>
          <a:p>
            <a:pPr lvl="3" fontAlgn="auto"/>
            <a:r>
              <a:rPr strike="noStrike" noProof="1" dirty="0">
                <a:sym typeface="+mn-ea"/>
              </a:rPr>
              <a:t>第四级</a:t>
            </a:r>
            <a:endParaRPr strike="noStrike" noProof="1" dirty="0">
              <a:sym typeface="+mn-ea"/>
            </a:endParaRPr>
          </a:p>
          <a:p>
            <a:pPr lvl="4" fontAlgn="auto"/>
            <a:r>
              <a:rPr strike="noStrike" noProof="1" dirty="0">
                <a:sym typeface="+mn-ea"/>
              </a:rPr>
              <a:t>第五级</a:t>
            </a:r>
            <a:endParaRPr strike="noStrike" noProof="1" dirty="0">
              <a:sym typeface="+mn-ea"/>
            </a:endParaRPr>
          </a:p>
        </p:txBody>
      </p:sp>
      <p:sp>
        <p:nvSpPr>
          <p:cNvPr id="4" name="内容占位符 3"/>
          <p:cNvSpPr>
            <a:spLocks noGrp="1"/>
          </p:cNvSpPr>
          <p:nvPr>
            <p:ph sz="half" idx="2"/>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charset="-122"/>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latin typeface="Arial" panose="020B0604020202020204" pitchFamily="34" charset="0"/>
                <a:ea typeface="微软雅黑" charset="-122"/>
              </a:defRPr>
            </a:lvl2pPr>
            <a:lvl3pPr marL="1143000" indent="-228600" eaLnBrk="1" fontAlgn="auto" latinLnBrk="0" hangingPunct="1">
              <a:lnSpc>
                <a:spcPct val="120000"/>
              </a:lnSpc>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charset="-122"/>
              </a:defRPr>
            </a:lvl3pPr>
            <a:lvl4pPr marL="1600200" indent="-228600" eaLnBrk="1" fontAlgn="auto" latinLnBrk="0" hangingPunct="1">
              <a:lnSpc>
                <a:spcPct val="120000"/>
              </a:lnSpc>
              <a:buFont typeface="Wingdings" panose="05000000000000000000" charset="0"/>
              <a:buChar char=""/>
              <a:defRPr sz="1400" u="none" strike="noStrike" kern="1200" cap="none" spc="150" normalizeH="0" baseline="0">
                <a:solidFill>
                  <a:schemeClr val="tx1">
                    <a:lumMod val="65000"/>
                    <a:lumOff val="35000"/>
                  </a:schemeClr>
                </a:solidFill>
                <a:latin typeface="Arial" panose="020B0604020202020204" pitchFamily="34" charset="0"/>
                <a:ea typeface="微软雅黑" charset="-122"/>
              </a:defRPr>
            </a:lvl4pPr>
            <a:lvl5pPr eaLnBrk="1" fontAlgn="auto" latinLnBrk="0" hangingPunct="1">
              <a:lnSpc>
                <a:spcPct val="120000"/>
              </a:lnSpc>
              <a:defRPr sz="1400" u="none" strike="noStrike" kern="1200" cap="none" spc="150" normalizeH="0">
                <a:solidFill>
                  <a:schemeClr val="tx1">
                    <a:lumMod val="65000"/>
                    <a:lumOff val="35000"/>
                  </a:schemeClr>
                </a:solidFill>
                <a:latin typeface="Arial" panose="020B0604020202020204" pitchFamily="34" charset="0"/>
              </a:defRPr>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5" name="Date Placeholder 4"/>
          <p:cNvSpPr>
            <a:spLocks noGrp="1"/>
          </p:cNvSpPr>
          <p:nvPr>
            <p:ph type="dt" sz="half" idx="10"/>
          </p:nvPr>
        </p:nvSpPr>
        <p:spPr/>
        <p:txBody>
          <a:bodyPr/>
          <a:p>
            <a:pPr fontAlgn="auto"/>
            <a:fld id="{760FBDFE-C587-4B4C-A407-44438C67B59E}" type="datetimeFigureOut">
              <a:rPr lang="zh-CN" altLang="en-US" strike="noStrike" noProof="1" smtClean="0">
                <a:latin typeface="Arial" panose="020B0604020202020204" pitchFamily="34" charset="0"/>
                <a:ea typeface="微软雅黑" charset="-122"/>
                <a:cs typeface="+mn-cs"/>
              </a:rPr>
            </a:fld>
            <a:endParaRPr lang="zh-CN" altLang="en-US" strike="noStrike" noProof="1"/>
          </a:p>
        </p:txBody>
      </p:sp>
      <p:sp>
        <p:nvSpPr>
          <p:cNvPr id="6" name="Footer Placeholder 5"/>
          <p:cNvSpPr>
            <a:spLocks noGrp="1"/>
          </p:cNvSpPr>
          <p:nvPr>
            <p:ph type="ftr" sz="quarter" idx="11"/>
          </p:nvPr>
        </p:nvSpPr>
        <p:spPr/>
        <p:txBody>
          <a:bodyPr/>
          <a:p>
            <a:pPr fontAlgn="auto"/>
            <a:endParaRPr lang="zh-CN" altLang="en-US" strike="noStrike" noProof="1" dirty="0"/>
          </a:p>
        </p:txBody>
      </p:sp>
      <p:sp>
        <p:nvSpPr>
          <p:cNvPr id="7" name="Slide Number Placeholder 6"/>
          <p:cNvSpPr>
            <a:spLocks noGrp="1"/>
          </p:cNvSpPr>
          <p:nvPr>
            <p:ph type="sldNum" sz="quarter" idx="12"/>
          </p:nvPr>
        </p:nvSpPr>
        <p:spPr/>
        <p:txBody>
          <a:bodyPr/>
          <a:p>
            <a:pPr fontAlgn="auto"/>
            <a:fld id="{49AE70B2-8BF9-45C0-BB95-33D1B9D3A854}" type="slidenum">
              <a:rPr lang="zh-CN" altLang="en-US" strike="noStrike" noProof="1" smtClean="0">
                <a:latin typeface="Arial" panose="020B0604020202020204" pitchFamily="34" charset="0"/>
                <a:ea typeface="微软雅黑" charset="-122"/>
                <a:cs typeface="+mn-cs"/>
              </a:rPr>
            </a:fld>
            <a:endParaRPr lang="zh-CN" altLang="en-US" strike="noStrike" noProof="1" dirty="0"/>
          </a:p>
        </p:txBody>
      </p:sp>
    </p:spTree>
  </p:cSld>
  <p:clrMapOvr>
    <a:masterClrMapping/>
  </p:clrMapOvr>
  <mc:AlternateContent xmlns:mc="http://schemas.openxmlformats.org/markup-compatibility/2006">
    <mc:Choice xmlns:p14="http://schemas.microsoft.com/office/powerpoint/2010/main" Requires="p14">
      <p:transition spd="slow" p14:dur="1250" advClick="0" advTm="3000">
        <p14:flip dir="r"/>
      </p:transition>
    </mc:Choice>
    <mc:Fallback>
      <p:transition spd="slow" advClick="0" advTm="300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charset="-122"/>
                <a:cs typeface="+mj-cs"/>
                <a:sym typeface="+mn-ea"/>
              </a:defRPr>
            </a:lvl1pPr>
          </a:lstStyle>
          <a:p>
            <a:pPr lvl="0" fontAlgn="auto"/>
            <a:r>
              <a:rPr strike="noStrike" noProof="1" dirty="0">
                <a:sym typeface="+mn-ea"/>
              </a:rPr>
              <a:t>单击此处编辑母版标题样式</a:t>
            </a:r>
            <a:endParaRPr strike="noStrike" noProof="1" dirty="0">
              <a:sym typeface="+mn-ea"/>
            </a:endParaRPr>
          </a:p>
        </p:txBody>
      </p:sp>
      <p:sp>
        <p:nvSpPr>
          <p:cNvPr id="3" name="文本占位符 2"/>
          <p:cNvSpPr>
            <a:spLocks noGrp="1"/>
          </p:cNvSpPr>
          <p:nvPr>
            <p:ph type="body" idx="1" hasCustomPrompt="1"/>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lumMod val="75000"/>
                    <a:lumOff val="25000"/>
                  </a:schemeClr>
                </a:solidFill>
                <a:uFillTx/>
                <a:latin typeface="Arial" panose="020B0604020202020204" pitchFamily="34" charset="0"/>
                <a:ea typeface="微软雅黑"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auto"/>
            <a:r>
              <a:rPr lang="zh-CN" altLang="en-US" strike="noStrike" noProof="1" dirty="0"/>
              <a:t>单击此处编辑文本</a:t>
            </a:r>
            <a:endParaRPr lang="zh-CN" altLang="en-US" strike="noStrike" noProof="1" dirty="0"/>
          </a:p>
        </p:txBody>
      </p:sp>
      <p:sp>
        <p:nvSpPr>
          <p:cNvPr id="4" name="内容占位符 3"/>
          <p:cNvSpPr>
            <a:spLocks noGrp="1"/>
          </p:cNvSpPr>
          <p:nvPr>
            <p:ph sz="half" idx="2"/>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charset="-122"/>
                <a:cs typeface="+mn-cs"/>
                <a:sym typeface="+mn-ea"/>
              </a:defRPr>
            </a:lvl5pPr>
          </a:lstStyle>
          <a:p>
            <a:pPr lvl="0" fontAlgn="auto"/>
            <a:r>
              <a:rPr strike="noStrike" noProof="1" dirty="0">
                <a:sym typeface="+mn-ea"/>
              </a:rPr>
              <a:t>单击此处编辑母版文本样式</a:t>
            </a:r>
            <a:endParaRPr strike="noStrike" noProof="1" dirty="0">
              <a:sym typeface="+mn-ea"/>
            </a:endParaRPr>
          </a:p>
          <a:p>
            <a:pPr lvl="1" fontAlgn="auto"/>
            <a:r>
              <a:rPr strike="noStrike" noProof="1" dirty="0">
                <a:sym typeface="+mn-ea"/>
              </a:rPr>
              <a:t>第二级</a:t>
            </a:r>
            <a:endParaRPr strike="noStrike" noProof="1" dirty="0">
              <a:sym typeface="+mn-ea"/>
            </a:endParaRPr>
          </a:p>
          <a:p>
            <a:pPr lvl="2" fontAlgn="auto"/>
            <a:r>
              <a:rPr strike="noStrike" noProof="1" dirty="0">
                <a:sym typeface="+mn-ea"/>
              </a:rPr>
              <a:t>第三级</a:t>
            </a:r>
            <a:endParaRPr strike="noStrike" noProof="1" dirty="0">
              <a:sym typeface="+mn-ea"/>
            </a:endParaRPr>
          </a:p>
          <a:p>
            <a:pPr lvl="3" fontAlgn="auto"/>
            <a:r>
              <a:rPr strike="noStrike" noProof="1" dirty="0">
                <a:sym typeface="+mn-ea"/>
              </a:rPr>
              <a:t>第四级</a:t>
            </a:r>
            <a:endParaRPr strike="noStrike" noProof="1" dirty="0">
              <a:sym typeface="+mn-ea"/>
            </a:endParaRPr>
          </a:p>
          <a:p>
            <a:pPr lvl="4" fontAlgn="auto"/>
            <a:r>
              <a:rPr strike="noStrike" noProof="1" dirty="0">
                <a:sym typeface="+mn-ea"/>
              </a:rPr>
              <a:t>第五级</a:t>
            </a:r>
            <a:endParaRPr strike="noStrike" noProof="1" dirty="0">
              <a:sym typeface="+mn-ea"/>
            </a:endParaRPr>
          </a:p>
        </p:txBody>
      </p:sp>
      <p:sp>
        <p:nvSpPr>
          <p:cNvPr id="5" name="文本占位符 4"/>
          <p:cNvSpPr>
            <a:spLocks noGrp="1"/>
          </p:cNvSpPr>
          <p:nvPr>
            <p:ph type="body" sz="quarter" idx="3" hasCustomPrompt="1"/>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auto"/>
            <a:r>
              <a:rPr strike="noStrike" noProof="1">
                <a:sym typeface="+mn-ea"/>
              </a:rPr>
              <a:t>单击此处编辑文本</a:t>
            </a:r>
            <a:endParaRPr strike="noStrike" noProof="1">
              <a:sym typeface="+mn-ea"/>
            </a:endParaRPr>
          </a:p>
        </p:txBody>
      </p:sp>
      <p:sp>
        <p:nvSpPr>
          <p:cNvPr id="6" name="内容占位符 5"/>
          <p:cNvSpPr>
            <a:spLocks noGrp="1"/>
          </p:cNvSpPr>
          <p:nvPr>
            <p:ph sz="quarter" idx="4"/>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charset="-122"/>
                <a:cs typeface="+mn-cs"/>
                <a:sym typeface="+mn-ea"/>
              </a:defRPr>
            </a:lvl5pPr>
          </a:lstStyle>
          <a:p>
            <a:pPr lvl="0" fontAlgn="auto"/>
            <a:r>
              <a:rPr strike="noStrike" noProof="1" dirty="0">
                <a:sym typeface="+mn-ea"/>
              </a:rPr>
              <a:t>单击此处编辑母版文本样式</a:t>
            </a:r>
            <a:endParaRPr strike="noStrike" noProof="1" dirty="0">
              <a:sym typeface="+mn-ea"/>
            </a:endParaRPr>
          </a:p>
          <a:p>
            <a:pPr lvl="1" fontAlgn="auto"/>
            <a:r>
              <a:rPr strike="noStrike" noProof="1" dirty="0">
                <a:sym typeface="+mn-ea"/>
              </a:rPr>
              <a:t>第二级</a:t>
            </a:r>
            <a:endParaRPr strike="noStrike" noProof="1" dirty="0">
              <a:sym typeface="+mn-ea"/>
            </a:endParaRPr>
          </a:p>
          <a:p>
            <a:pPr lvl="2" fontAlgn="auto"/>
            <a:r>
              <a:rPr strike="noStrike" noProof="1" dirty="0">
                <a:sym typeface="+mn-ea"/>
              </a:rPr>
              <a:t>第三级</a:t>
            </a:r>
            <a:endParaRPr strike="noStrike" noProof="1" dirty="0">
              <a:sym typeface="+mn-ea"/>
            </a:endParaRPr>
          </a:p>
          <a:p>
            <a:pPr lvl="3" fontAlgn="auto"/>
            <a:r>
              <a:rPr strike="noStrike" noProof="1" dirty="0">
                <a:sym typeface="+mn-ea"/>
              </a:rPr>
              <a:t>第四级</a:t>
            </a:r>
            <a:endParaRPr strike="noStrike" noProof="1" dirty="0">
              <a:sym typeface="+mn-ea"/>
            </a:endParaRPr>
          </a:p>
          <a:p>
            <a:pPr lvl="4" fontAlgn="auto"/>
            <a:r>
              <a:rPr strike="noStrike" noProof="1" dirty="0">
                <a:sym typeface="+mn-ea"/>
              </a:rPr>
              <a:t>第五级</a:t>
            </a:r>
            <a:endParaRPr strike="noStrike" noProof="1" dirty="0">
              <a:sym typeface="+mn-ea"/>
            </a:endParaRPr>
          </a:p>
        </p:txBody>
      </p:sp>
      <p:sp>
        <p:nvSpPr>
          <p:cNvPr id="7" name="Date Placeholder 6"/>
          <p:cNvSpPr>
            <a:spLocks noGrp="1"/>
          </p:cNvSpPr>
          <p:nvPr>
            <p:ph type="dt" sz="half" idx="10"/>
          </p:nvPr>
        </p:nvSpPr>
        <p:spPr/>
        <p:txBody>
          <a:bodyPr/>
          <a:p>
            <a:pPr fontAlgn="auto"/>
            <a:fld id="{760FBDFE-C587-4B4C-A407-44438C67B59E}" type="datetimeFigureOut">
              <a:rPr lang="zh-CN" altLang="en-US" strike="noStrike" noProof="1" smtClean="0">
                <a:latin typeface="Arial" panose="020B0604020202020204" pitchFamily="34" charset="0"/>
                <a:ea typeface="微软雅黑" charset="-122"/>
                <a:cs typeface="+mn-cs"/>
              </a:rPr>
            </a:fld>
            <a:endParaRPr lang="zh-CN" altLang="en-US" strike="noStrike" noProof="1"/>
          </a:p>
        </p:txBody>
      </p:sp>
      <p:sp>
        <p:nvSpPr>
          <p:cNvPr id="8" name="Footer Placeholder 7"/>
          <p:cNvSpPr>
            <a:spLocks noGrp="1"/>
          </p:cNvSpPr>
          <p:nvPr>
            <p:ph type="ftr" sz="quarter" idx="11"/>
          </p:nvPr>
        </p:nvSpPr>
        <p:spPr/>
        <p:txBody>
          <a:bodyPr/>
          <a:p>
            <a:pPr fontAlgn="auto"/>
            <a:endParaRPr lang="zh-CN" altLang="en-US" strike="noStrike" noProof="1" dirty="0"/>
          </a:p>
        </p:txBody>
      </p:sp>
      <p:sp>
        <p:nvSpPr>
          <p:cNvPr id="9" name="Slide Number Placeholder 8"/>
          <p:cNvSpPr>
            <a:spLocks noGrp="1"/>
          </p:cNvSpPr>
          <p:nvPr>
            <p:ph type="sldNum" sz="quarter" idx="12"/>
          </p:nvPr>
        </p:nvSpPr>
        <p:spPr/>
        <p:txBody>
          <a:bodyPr/>
          <a:p>
            <a:pPr fontAlgn="auto"/>
            <a:fld id="{49AE70B2-8BF9-45C0-BB95-33D1B9D3A854}" type="slidenum">
              <a:rPr lang="zh-CN" altLang="en-US" strike="noStrike" noProof="1" smtClean="0">
                <a:latin typeface="Arial" panose="020B0604020202020204" pitchFamily="34" charset="0"/>
                <a:ea typeface="微软雅黑" charset="-122"/>
                <a:cs typeface="+mn-cs"/>
              </a:rPr>
            </a:fld>
            <a:endParaRPr lang="zh-CN" altLang="en-US" strike="noStrike" noProof="1" dirty="0"/>
          </a:p>
        </p:txBody>
      </p:sp>
    </p:spTree>
  </p:cSld>
  <p:clrMapOvr>
    <a:masterClrMapping/>
  </p:clrMapOvr>
  <mc:AlternateContent xmlns:mc="http://schemas.openxmlformats.org/markup-compatibility/2006">
    <mc:Choice xmlns:p14="http://schemas.microsoft.com/office/powerpoint/2010/main" Requires="p14">
      <p:transition spd="slow" p14:dur="1250" advClick="0" advTm="3000">
        <p14:flip dir="r"/>
      </p:transition>
    </mc:Choice>
    <mc:Fallback>
      <p:transition spd="slow" advClick="0" advTm="300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charset="-122"/>
                <a:cs typeface="+mj-cs"/>
                <a:sym typeface="+mn-ea"/>
              </a:defRPr>
            </a:lvl1pPr>
          </a:lstStyle>
          <a:p>
            <a:pPr lvl="0" fontAlgn="auto"/>
            <a:r>
              <a:rPr strike="noStrike" noProof="1">
                <a:sym typeface="+mn-ea"/>
              </a:rPr>
              <a:t>单击此处编辑母版标题样式</a:t>
            </a:r>
            <a:endParaRPr strike="noStrike" noProof="1">
              <a:sym typeface="+mn-ea"/>
            </a:endParaRPr>
          </a:p>
        </p:txBody>
      </p:sp>
      <p:sp>
        <p:nvSpPr>
          <p:cNvPr id="3" name="Date Placeholder 2"/>
          <p:cNvSpPr>
            <a:spLocks noGrp="1"/>
          </p:cNvSpPr>
          <p:nvPr>
            <p:ph type="dt" sz="half" idx="10"/>
          </p:nvPr>
        </p:nvSpPr>
        <p:spPr/>
        <p:txBody>
          <a:bodyPr/>
          <a:p>
            <a:pPr fontAlgn="auto"/>
            <a:fld id="{760FBDFE-C587-4B4C-A407-44438C67B59E}" type="datetimeFigureOut">
              <a:rPr lang="zh-CN" altLang="en-US" strike="noStrike" noProof="1" smtClean="0">
                <a:latin typeface="Arial" panose="020B0604020202020204" pitchFamily="34" charset="0"/>
                <a:ea typeface="微软雅黑" charset="-122"/>
                <a:cs typeface="+mn-cs"/>
              </a:rPr>
            </a:fld>
            <a:endParaRPr lang="zh-CN" altLang="en-US" strike="noStrike" noProof="1"/>
          </a:p>
        </p:txBody>
      </p:sp>
      <p:sp>
        <p:nvSpPr>
          <p:cNvPr id="4" name="Footer Placeholder 3"/>
          <p:cNvSpPr>
            <a:spLocks noGrp="1"/>
          </p:cNvSpPr>
          <p:nvPr>
            <p:ph type="ftr" sz="quarter" idx="11"/>
          </p:nvPr>
        </p:nvSpPr>
        <p:spPr/>
        <p:txBody>
          <a:bodyPr/>
          <a:p>
            <a:pPr fontAlgn="auto"/>
            <a:endParaRPr lang="zh-CN" altLang="en-US" strike="noStrike" noProof="1" dirty="0"/>
          </a:p>
        </p:txBody>
      </p:sp>
      <p:sp>
        <p:nvSpPr>
          <p:cNvPr id="5" name="Slide Number Placeholder 4"/>
          <p:cNvSpPr>
            <a:spLocks noGrp="1"/>
          </p:cNvSpPr>
          <p:nvPr>
            <p:ph type="sldNum" sz="quarter" idx="12"/>
          </p:nvPr>
        </p:nvSpPr>
        <p:spPr/>
        <p:txBody>
          <a:bodyPr/>
          <a:p>
            <a:pPr fontAlgn="auto"/>
            <a:fld id="{49AE70B2-8BF9-45C0-BB95-33D1B9D3A854}" type="slidenum">
              <a:rPr lang="zh-CN" altLang="en-US" strike="noStrike" noProof="1" smtClean="0">
                <a:latin typeface="Arial" panose="020B0604020202020204" pitchFamily="34" charset="0"/>
                <a:ea typeface="微软雅黑" charset="-122"/>
                <a:cs typeface="+mn-cs"/>
              </a:rPr>
            </a:fld>
            <a:endParaRPr lang="zh-CN" altLang="en-US" strike="noStrike" noProof="1" dirty="0"/>
          </a:p>
        </p:txBody>
      </p:sp>
    </p:spTree>
  </p:cSld>
  <p:clrMapOvr>
    <a:masterClrMapping/>
  </p:clrMapOvr>
  <mc:AlternateContent xmlns:mc="http://schemas.openxmlformats.org/markup-compatibility/2006">
    <mc:Choice xmlns:p14="http://schemas.microsoft.com/office/powerpoint/2010/main" Requires="p14">
      <p:transition spd="slow" p14:dur="1250" advClick="0" advTm="3000">
        <p14:flip dir="r"/>
      </p:transition>
    </mc:Choice>
    <mc:Fallback>
      <p:transition spd="slow" advClick="0" advTm="3000">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fontAlgn="auto"/>
            <a:fld id="{760FBDFE-C587-4B4C-A407-44438C67B59E}" type="datetimeFigureOut">
              <a:rPr lang="zh-CN" altLang="en-US" strike="noStrike" noProof="1" smtClean="0">
                <a:latin typeface="Arial" panose="020B0604020202020204" pitchFamily="34" charset="0"/>
                <a:ea typeface="微软雅黑" charset="-122"/>
                <a:cs typeface="+mn-cs"/>
              </a:rPr>
            </a:fld>
            <a:endParaRPr lang="zh-CN" altLang="en-US" strike="noStrike" noProof="1"/>
          </a:p>
        </p:txBody>
      </p:sp>
      <p:sp>
        <p:nvSpPr>
          <p:cNvPr id="3" name="Footer Placeholder 2"/>
          <p:cNvSpPr>
            <a:spLocks noGrp="1"/>
          </p:cNvSpPr>
          <p:nvPr>
            <p:ph type="ftr" sz="quarter" idx="11"/>
          </p:nvPr>
        </p:nvSpPr>
        <p:spPr/>
        <p:txBody>
          <a:bodyPr/>
          <a:p>
            <a:pPr fontAlgn="auto"/>
            <a:endParaRPr lang="zh-CN" altLang="en-US" strike="noStrike" noProof="1" dirty="0"/>
          </a:p>
        </p:txBody>
      </p:sp>
      <p:sp>
        <p:nvSpPr>
          <p:cNvPr id="4" name="Slide Number Placeholder 3"/>
          <p:cNvSpPr>
            <a:spLocks noGrp="1"/>
          </p:cNvSpPr>
          <p:nvPr>
            <p:ph type="sldNum" sz="quarter" idx="12"/>
          </p:nvPr>
        </p:nvSpPr>
        <p:spPr/>
        <p:txBody>
          <a:bodyPr/>
          <a:p>
            <a:pPr fontAlgn="auto"/>
            <a:fld id="{49AE70B2-8BF9-45C0-BB95-33D1B9D3A854}" type="slidenum">
              <a:rPr lang="zh-CN" altLang="en-US" strike="noStrike" noProof="1" smtClean="0">
                <a:latin typeface="Arial" panose="020B0604020202020204" pitchFamily="34" charset="0"/>
                <a:ea typeface="微软雅黑" charset="-122"/>
                <a:cs typeface="+mn-cs"/>
              </a:rPr>
            </a:fld>
            <a:endParaRPr lang="zh-CN" altLang="en-US" strike="noStrike" noProof="1" dirty="0"/>
          </a:p>
        </p:txBody>
      </p:sp>
    </p:spTree>
  </p:cSld>
  <p:clrMapOvr>
    <a:masterClrMapping/>
  </p:clrMapOvr>
  <mc:AlternateContent xmlns:mc="http://schemas.openxmlformats.org/markup-compatibility/2006">
    <mc:Choice xmlns:p14="http://schemas.microsoft.com/office/powerpoint/2010/main" Requires="p14">
      <p:transition spd="slow" p14:dur="1250" advClick="0" advTm="3000">
        <p14:flip dir="r"/>
      </p:transition>
    </mc:Choice>
    <mc:Fallback>
      <p:transition spd="slow" advClick="0" advTm="3000">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nvPr>
        </p:nvSpPr>
        <p:spPr>
          <a:xfrm>
            <a:off x="608400" y="1555200"/>
            <a:ext cx="5233077"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fontAlgn="auto"/>
            <a:endParaRPr strike="noStrike" noProof="1" dirty="0">
              <a:sym typeface="+mn-ea"/>
            </a:endParaRPr>
          </a:p>
        </p:txBody>
      </p:sp>
      <p:sp>
        <p:nvSpPr>
          <p:cNvPr id="4" name="文本占位符 3"/>
          <p:cNvSpPr>
            <a:spLocks noGrp="1"/>
          </p:cNvSpPr>
          <p:nvPr>
            <p:ph type="body" sz="half" idx="2"/>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charset="-122"/>
                <a:cs typeface="+mn-cs"/>
                <a:sym typeface="+mn-ea"/>
              </a:defRPr>
            </a:lvl1pPr>
            <a:lvl2pPr marL="4572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charset="-122"/>
              </a:defRPr>
            </a:lvl5pPr>
          </a:lstStyle>
          <a:p>
            <a:pPr lvl="0" fontAlgn="auto"/>
            <a:r>
              <a:rPr strike="noStrike" noProof="1" dirty="0">
                <a:sym typeface="+mn-ea"/>
              </a:rPr>
              <a:t>单击此处编辑母版文本样式</a:t>
            </a:r>
            <a:endParaRPr strike="noStrike" noProof="1" dirty="0">
              <a:sym typeface="+mn-ea"/>
            </a:endParaRPr>
          </a:p>
        </p:txBody>
      </p:sp>
      <p:sp>
        <p:nvSpPr>
          <p:cNvPr id="9" name="标题 8"/>
          <p:cNvSpPr>
            <a:spLocks noGrp="1"/>
          </p:cNvSpPr>
          <p:nvPr>
            <p:ph type="title"/>
          </p:nvPr>
        </p:nvSpPr>
        <p:spPr/>
        <p:txBody>
          <a:bodyPr/>
          <a:lstStyle>
            <a:lvl1pPr>
              <a:defRPr baseline="0"/>
            </a:lvl1pPr>
          </a:lstStyle>
          <a:p>
            <a:pPr fontAlgn="auto"/>
            <a:r>
              <a:rPr lang="zh-CN" altLang="en-US" strike="noStrike" noProof="1"/>
              <a:t>单击此处编辑母版标题样式</a:t>
            </a:r>
            <a:endParaRPr lang="zh-CN" altLang="en-US" strike="noStrike" noProof="1"/>
          </a:p>
        </p:txBody>
      </p:sp>
      <p:sp>
        <p:nvSpPr>
          <p:cNvPr id="2" name="Date Placeholder 1"/>
          <p:cNvSpPr>
            <a:spLocks noGrp="1"/>
          </p:cNvSpPr>
          <p:nvPr>
            <p:ph type="dt" sz="half" idx="10"/>
          </p:nvPr>
        </p:nvSpPr>
        <p:spPr/>
        <p:txBody>
          <a:bodyPr/>
          <a:p>
            <a:pPr fontAlgn="auto"/>
            <a:fld id="{760FBDFE-C587-4B4C-A407-44438C67B59E}" type="datetimeFigureOut">
              <a:rPr lang="zh-CN" altLang="en-US" strike="noStrike" noProof="1" smtClean="0">
                <a:latin typeface="Arial" panose="020B0604020202020204" pitchFamily="34" charset="0"/>
                <a:ea typeface="微软雅黑" charset="-122"/>
                <a:cs typeface="+mn-cs"/>
              </a:rPr>
            </a:fld>
            <a:endParaRPr lang="zh-CN" altLang="en-US" strike="noStrike" noProof="1"/>
          </a:p>
        </p:txBody>
      </p:sp>
      <p:sp>
        <p:nvSpPr>
          <p:cNvPr id="5" name="Footer Placeholder 4"/>
          <p:cNvSpPr>
            <a:spLocks noGrp="1"/>
          </p:cNvSpPr>
          <p:nvPr>
            <p:ph type="ftr" sz="quarter" idx="11"/>
          </p:nvPr>
        </p:nvSpPr>
        <p:spPr/>
        <p:txBody>
          <a:bodyPr/>
          <a:p>
            <a:pPr fontAlgn="auto"/>
            <a:endParaRPr lang="zh-CN" altLang="en-US" strike="noStrike" noProof="1" dirty="0"/>
          </a:p>
        </p:txBody>
      </p:sp>
      <p:sp>
        <p:nvSpPr>
          <p:cNvPr id="6" name="Slide Number Placeholder 5"/>
          <p:cNvSpPr>
            <a:spLocks noGrp="1"/>
          </p:cNvSpPr>
          <p:nvPr>
            <p:ph type="sldNum" sz="quarter" idx="12"/>
          </p:nvPr>
        </p:nvSpPr>
        <p:spPr/>
        <p:txBody>
          <a:bodyPr/>
          <a:p>
            <a:pPr fontAlgn="auto"/>
            <a:fld id="{49AE70B2-8BF9-45C0-BB95-33D1B9D3A854}" type="slidenum">
              <a:rPr lang="zh-CN" altLang="en-US" strike="noStrike" noProof="1" smtClean="0">
                <a:latin typeface="Arial" panose="020B0604020202020204" pitchFamily="34" charset="0"/>
                <a:ea typeface="微软雅黑" charset="-122"/>
                <a:cs typeface="+mn-cs"/>
              </a:rPr>
            </a:fld>
            <a:endParaRPr lang="zh-CN" altLang="en-US" strike="noStrike" noProof="1" dirty="0"/>
          </a:p>
        </p:txBody>
      </p:sp>
    </p:spTree>
  </p:cSld>
  <p:clrMapOvr>
    <a:masterClrMapping/>
  </p:clrMapOvr>
  <mc:AlternateContent xmlns:mc="http://schemas.openxmlformats.org/markup-compatibility/2006">
    <mc:Choice xmlns:p14="http://schemas.microsoft.com/office/powerpoint/2010/main" Requires="p14">
      <p:transition spd="slow" p14:dur="1250" advClick="0" advTm="3000">
        <p14:flip dir="r"/>
      </p:transition>
    </mc:Choice>
    <mc:Fallback>
      <p:transition spd="slow" advClick="0" advTm="3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08400" y="608400"/>
            <a:ext cx="10969200" cy="705600"/>
          </a:xfrm>
        </p:spPr>
        <p:txBody>
          <a:bodyPr vert="horz" lIns="90000" tIns="46800" rIns="90000" bIns="46800" rtlCol="0" anchor="ctr" anchorCtr="0">
            <a:normAutofit/>
          </a:bodyPr>
          <a:lstStyle/>
          <a:p>
            <a:pPr lvl="0" fontAlgn="auto"/>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608400" y="1490400"/>
            <a:ext cx="10969200" cy="4759200"/>
          </a:xfrm>
        </p:spPr>
        <p:txBody>
          <a:bodyPr vert="horz" lIns="90000" tIns="46800" rIns="90000" bIns="46800" rtlCol="0">
            <a:normAutofit/>
          </a:body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4" name="Date Placeholder 3"/>
          <p:cNvSpPr>
            <a:spLocks noGrp="1"/>
          </p:cNvSpPr>
          <p:nvPr>
            <p:ph type="dt" sz="half" idx="10"/>
          </p:nvPr>
        </p:nvSpPr>
        <p:spPr/>
        <p:txBody>
          <a:bodyPr/>
          <a:p>
            <a:pPr fontAlgn="auto"/>
            <a:fld id="{760FBDFE-C587-4B4C-A407-44438C67B59E}" type="datetimeFigureOut">
              <a:rPr lang="zh-CN" altLang="en-US" strike="noStrike" noProof="1" smtClean="0">
                <a:latin typeface="+mn-lt"/>
                <a:ea typeface="+mn-ea"/>
                <a:cs typeface="+mn-cs"/>
              </a:rPr>
            </a:fld>
            <a:endParaRPr lang="zh-CN" altLang="en-US" strike="noStrike" noProof="1"/>
          </a:p>
        </p:txBody>
      </p:sp>
      <p:sp>
        <p:nvSpPr>
          <p:cNvPr id="5" name="Footer Placeholder 4"/>
          <p:cNvSpPr>
            <a:spLocks noGrp="1"/>
          </p:cNvSpPr>
          <p:nvPr>
            <p:ph type="ftr" sz="quarter" idx="11"/>
          </p:nvPr>
        </p:nvSpPr>
        <p:spPr/>
        <p:txBody>
          <a:bodyPr/>
          <a:p>
            <a:pPr fontAlgn="auto"/>
            <a:endParaRPr lang="zh-CN" altLang="en-US" strike="noStrike" noProof="1" dirty="0"/>
          </a:p>
        </p:txBody>
      </p:sp>
      <p:sp>
        <p:nvSpPr>
          <p:cNvPr id="6" name="Slide Number Placeholder 5"/>
          <p:cNvSpPr>
            <a:spLocks noGrp="1"/>
          </p:cNvSpPr>
          <p:nvPr>
            <p:ph type="sldNum" sz="quarter" idx="12"/>
          </p:nvPr>
        </p:nvSpPr>
        <p:spPr/>
        <p:txBody>
          <a:bodyPr/>
          <a:p>
            <a:pPr fontAlgn="auto"/>
            <a:fld id="{49AE70B2-8BF9-45C0-BB95-33D1B9D3A854}" type="slidenum">
              <a:rPr lang="zh-CN" altLang="en-US" strike="noStrike" noProof="1" smtClean="0">
                <a:latin typeface="+mn-lt"/>
                <a:ea typeface="+mn-ea"/>
                <a:cs typeface="+mn-cs"/>
              </a:rPr>
            </a:fld>
            <a:endParaRPr lang="zh-CN" altLang="en-US" strike="noStrike" noProof="1" dirty="0"/>
          </a:p>
        </p:txBody>
      </p:sp>
    </p:spTree>
  </p:cSld>
  <p:clrMapOvr>
    <a:masterClrMapping/>
  </p:clrMapOvr>
  <mc:AlternateContent xmlns:mc="http://schemas.openxmlformats.org/markup-compatibility/2006">
    <mc:Choice xmlns:p14="http://schemas.microsoft.com/office/powerpoint/2010/main" Requires="p14">
      <p:transition spd="slow" p14:dur="1250" advClick="0" advTm="3000">
        <p14:flip dir="r"/>
      </p:transition>
    </mc:Choice>
    <mc:Fallback>
      <p:transition spd="slow" advClick="0" advTm="3000">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charset="-122"/>
                <a:cs typeface="+mj-cs"/>
                <a:sym typeface="+mn-ea"/>
              </a:defRPr>
            </a:lvl1pPr>
          </a:lstStyle>
          <a:p>
            <a:pPr lvl="0" fontAlgn="auto"/>
            <a:r>
              <a:rPr strike="noStrike" noProof="1" dirty="0">
                <a:sym typeface="+mn-ea"/>
              </a:rPr>
              <a:t>单击此处编辑标题</a:t>
            </a:r>
            <a:endParaRPr strike="noStrike" noProof="1" dirty="0">
              <a:sym typeface="+mn-ea"/>
            </a:endParaRPr>
          </a:p>
        </p:txBody>
      </p:sp>
      <p:sp>
        <p:nvSpPr>
          <p:cNvPr id="3" name="竖排文字占位符 2"/>
          <p:cNvSpPr>
            <a:spLocks noGrp="1"/>
          </p:cNvSpPr>
          <p:nvPr>
            <p:ph type="body" orient="vert" idx="1"/>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4" name="Date Placeholder 3"/>
          <p:cNvSpPr>
            <a:spLocks noGrp="1"/>
          </p:cNvSpPr>
          <p:nvPr>
            <p:ph type="dt" sz="half" idx="10"/>
          </p:nvPr>
        </p:nvSpPr>
        <p:spPr/>
        <p:txBody>
          <a:bodyPr/>
          <a:p>
            <a:pPr fontAlgn="auto"/>
            <a:fld id="{760FBDFE-C587-4B4C-A407-44438C67B59E}" type="datetimeFigureOut">
              <a:rPr lang="zh-CN" altLang="en-US" strike="noStrike" noProof="1" smtClean="0">
                <a:latin typeface="Arial" panose="020B0604020202020204" pitchFamily="34" charset="0"/>
                <a:ea typeface="微软雅黑" charset="-122"/>
                <a:cs typeface="+mn-cs"/>
              </a:rPr>
            </a:fld>
            <a:endParaRPr lang="zh-CN" altLang="en-US" strike="noStrike" noProof="1"/>
          </a:p>
        </p:txBody>
      </p:sp>
      <p:sp>
        <p:nvSpPr>
          <p:cNvPr id="5" name="Footer Placeholder 4"/>
          <p:cNvSpPr>
            <a:spLocks noGrp="1"/>
          </p:cNvSpPr>
          <p:nvPr>
            <p:ph type="ftr" sz="quarter" idx="11"/>
          </p:nvPr>
        </p:nvSpPr>
        <p:spPr/>
        <p:txBody>
          <a:bodyPr/>
          <a:p>
            <a:pPr fontAlgn="auto"/>
            <a:endParaRPr lang="zh-CN" altLang="en-US" strike="noStrike" noProof="1" dirty="0"/>
          </a:p>
        </p:txBody>
      </p:sp>
      <p:sp>
        <p:nvSpPr>
          <p:cNvPr id="6" name="Slide Number Placeholder 5"/>
          <p:cNvSpPr>
            <a:spLocks noGrp="1"/>
          </p:cNvSpPr>
          <p:nvPr>
            <p:ph type="sldNum" sz="quarter" idx="12"/>
          </p:nvPr>
        </p:nvSpPr>
        <p:spPr/>
        <p:txBody>
          <a:bodyPr/>
          <a:p>
            <a:pPr fontAlgn="auto"/>
            <a:fld id="{49AE70B2-8BF9-45C0-BB95-33D1B9D3A854}" type="slidenum">
              <a:rPr lang="zh-CN" altLang="en-US" strike="noStrike" noProof="1" smtClean="0">
                <a:latin typeface="Arial" panose="020B0604020202020204" pitchFamily="34" charset="0"/>
                <a:ea typeface="微软雅黑" charset="-122"/>
                <a:cs typeface="+mn-cs"/>
              </a:rPr>
            </a:fld>
            <a:endParaRPr lang="zh-CN" altLang="en-US" strike="noStrike" noProof="1" dirty="0"/>
          </a:p>
        </p:txBody>
      </p:sp>
    </p:spTree>
  </p:cSld>
  <p:clrMapOvr>
    <a:masterClrMapping/>
  </p:clrMapOvr>
  <mc:AlternateContent xmlns:mc="http://schemas.openxmlformats.org/markup-compatibility/2006">
    <mc:Choice xmlns:p14="http://schemas.microsoft.com/office/powerpoint/2010/main" Requires="p14">
      <p:transition spd="slow" p14:dur="1250" advClick="0" advTm="3000">
        <p14:flip dir="r"/>
      </p:transition>
    </mc:Choice>
    <mc:Fallback>
      <p:transition spd="slow" advClick="0" advTm="3000">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7" name="内容占位符 6"/>
          <p:cNvSpPr>
            <a:spLocks noGrp="1"/>
          </p:cNvSpPr>
          <p:nvPr>
            <p:ph sz="quarter" idx="13"/>
          </p:nvPr>
        </p:nvSpPr>
        <p:spPr>
          <a:xfrm>
            <a:off x="608400" y="774000"/>
            <a:ext cx="10972800" cy="5482800"/>
          </a:xfrm>
        </p:spPr>
        <p:txBody>
          <a:bodyPr/>
          <a:lstStyle>
            <a:lvl1pPr marL="228600" indent="-22860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2" name="Date Placeholder 1"/>
          <p:cNvSpPr>
            <a:spLocks noGrp="1"/>
          </p:cNvSpPr>
          <p:nvPr>
            <p:ph type="dt" sz="half" idx="14"/>
          </p:nvPr>
        </p:nvSpPr>
        <p:spPr/>
        <p:txBody>
          <a:bodyPr/>
          <a:p>
            <a:pPr fontAlgn="auto"/>
            <a:fld id="{760FBDFE-C587-4B4C-A407-44438C67B59E}" type="datetimeFigureOut">
              <a:rPr lang="zh-CN" altLang="en-US" strike="noStrike" noProof="1" smtClean="0">
                <a:latin typeface="Arial" panose="020B0604020202020204" pitchFamily="34" charset="0"/>
                <a:ea typeface="微软雅黑" charset="-122"/>
                <a:cs typeface="+mn-cs"/>
              </a:rPr>
            </a:fld>
            <a:endParaRPr lang="zh-CN" altLang="en-US" strike="noStrike" noProof="1"/>
          </a:p>
        </p:txBody>
      </p:sp>
      <p:sp>
        <p:nvSpPr>
          <p:cNvPr id="3" name="Footer Placeholder 2"/>
          <p:cNvSpPr>
            <a:spLocks noGrp="1"/>
          </p:cNvSpPr>
          <p:nvPr>
            <p:ph type="ftr" sz="quarter" idx="15"/>
          </p:nvPr>
        </p:nvSpPr>
        <p:spPr/>
        <p:txBody>
          <a:bodyPr/>
          <a:p>
            <a:pPr fontAlgn="auto"/>
            <a:endParaRPr lang="zh-CN" altLang="en-US" strike="noStrike" noProof="1" dirty="0"/>
          </a:p>
        </p:txBody>
      </p:sp>
      <p:sp>
        <p:nvSpPr>
          <p:cNvPr id="4" name="Slide Number Placeholder 3"/>
          <p:cNvSpPr>
            <a:spLocks noGrp="1"/>
          </p:cNvSpPr>
          <p:nvPr>
            <p:ph type="sldNum" sz="quarter" idx="16"/>
          </p:nvPr>
        </p:nvSpPr>
        <p:spPr/>
        <p:txBody>
          <a:bodyPr/>
          <a:p>
            <a:pPr fontAlgn="auto"/>
            <a:fld id="{49AE70B2-8BF9-45C0-BB95-33D1B9D3A854}" type="slidenum">
              <a:rPr lang="zh-CN" altLang="en-US" strike="noStrike" noProof="1" smtClean="0">
                <a:latin typeface="Arial" panose="020B0604020202020204" pitchFamily="34" charset="0"/>
                <a:ea typeface="微软雅黑" charset="-122"/>
                <a:cs typeface="+mn-cs"/>
              </a:rPr>
            </a:fld>
            <a:endParaRPr lang="zh-CN" altLang="en-US" strike="noStrike" noProof="1" dirty="0"/>
          </a:p>
        </p:txBody>
      </p:sp>
    </p:spTree>
  </p:cSld>
  <p:clrMapOvr>
    <a:masterClrMapping/>
  </p:clrMapOvr>
  <mc:AlternateContent xmlns:mc="http://schemas.openxmlformats.org/markup-compatibility/2006">
    <mc:Choice xmlns:p14="http://schemas.microsoft.com/office/powerpoint/2010/main" Requires="p14">
      <p:transition spd="slow" p14:dur="1250" advClick="0" advTm="3000">
        <p14:flip dir="r"/>
      </p:transition>
    </mc:Choice>
    <mc:Fallback>
      <p:transition spd="slow" advClick="0" advTm="3000">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charset="-122"/>
                <a:cs typeface="+mj-cs"/>
                <a:sym typeface="+mn-ea"/>
              </a:defRPr>
            </a:lvl1pPr>
          </a:lstStyle>
          <a:p>
            <a:pPr lvl="0" fontAlgn="auto"/>
            <a:r>
              <a:rPr strike="noStrike" noProof="1">
                <a:sym typeface="+mn-ea"/>
              </a:rPr>
              <a:t>单击此处编辑标题</a:t>
            </a:r>
            <a:endParaRPr strike="noStrike" noProof="1">
              <a:sym typeface="+mn-ea"/>
            </a:endParaRPr>
          </a:p>
        </p:txBody>
      </p:sp>
      <p:sp>
        <p:nvSpPr>
          <p:cNvPr id="7" name="文本占位符 6"/>
          <p:cNvSpPr>
            <a:spLocks noGrp="1"/>
          </p:cNvSpPr>
          <p:nvPr>
            <p:ph type="body" sz="quarter" idx="13"/>
          </p:nvPr>
        </p:nvSpPr>
        <p:spPr>
          <a:xfrm>
            <a:off x="1198800" y="3560400"/>
            <a:ext cx="9799200" cy="471600"/>
          </a:xfrm>
        </p:spPr>
        <p:txBody>
          <a:bodyPr lIns="90000" tIns="46800" rIns="90000" bIns="46800">
            <a:normAutofit/>
          </a:bodyPr>
          <a:lstStyle>
            <a:lvl1pPr marL="0" indent="0" algn="ctr">
              <a:lnSpc>
                <a:spcPct val="110000"/>
              </a:lnSpc>
              <a:buNone/>
              <a:defRPr sz="2400" spc="200" baseline="0">
                <a:solidFill>
                  <a:schemeClr val="tx1">
                    <a:lumMod val="65000"/>
                    <a:lumOff val="35000"/>
                  </a:schemeClr>
                </a:solidFill>
              </a:defRPr>
            </a:lvl1pPr>
          </a:lstStyle>
          <a:p>
            <a:pPr lvl="0" fontAlgn="auto"/>
            <a:r>
              <a:rPr lang="zh-CN" altLang="en-US" strike="noStrike" noProof="1" dirty="0"/>
              <a:t>单击此处编辑母版文本样式</a:t>
            </a:r>
            <a:endParaRPr lang="zh-CN" altLang="en-US" strike="noStrike" noProof="1" dirty="0"/>
          </a:p>
        </p:txBody>
      </p:sp>
      <p:sp>
        <p:nvSpPr>
          <p:cNvPr id="3" name="Date Placeholder 2"/>
          <p:cNvSpPr>
            <a:spLocks noGrp="1"/>
          </p:cNvSpPr>
          <p:nvPr>
            <p:ph type="dt" sz="half" idx="14"/>
          </p:nvPr>
        </p:nvSpPr>
        <p:spPr/>
        <p:txBody>
          <a:bodyPr/>
          <a:p>
            <a:pPr fontAlgn="auto"/>
            <a:fld id="{760FBDFE-C587-4B4C-A407-44438C67B59E}" type="datetimeFigureOut">
              <a:rPr lang="zh-CN" altLang="en-US" strike="noStrike" noProof="1" smtClean="0">
                <a:latin typeface="Arial" panose="020B0604020202020204" pitchFamily="34" charset="0"/>
                <a:ea typeface="微软雅黑" charset="-122"/>
                <a:cs typeface="+mn-cs"/>
              </a:rPr>
            </a:fld>
            <a:endParaRPr lang="zh-CN" altLang="en-US" strike="noStrike" noProof="1"/>
          </a:p>
        </p:txBody>
      </p:sp>
      <p:sp>
        <p:nvSpPr>
          <p:cNvPr id="4" name="Footer Placeholder 3"/>
          <p:cNvSpPr>
            <a:spLocks noGrp="1"/>
          </p:cNvSpPr>
          <p:nvPr>
            <p:ph type="ftr" sz="quarter" idx="15"/>
          </p:nvPr>
        </p:nvSpPr>
        <p:spPr/>
        <p:txBody>
          <a:bodyPr/>
          <a:p>
            <a:pPr fontAlgn="auto"/>
            <a:endParaRPr lang="zh-CN" altLang="en-US" strike="noStrike" noProof="1" dirty="0"/>
          </a:p>
        </p:txBody>
      </p:sp>
      <p:sp>
        <p:nvSpPr>
          <p:cNvPr id="5" name="Slide Number Placeholder 4"/>
          <p:cNvSpPr>
            <a:spLocks noGrp="1"/>
          </p:cNvSpPr>
          <p:nvPr>
            <p:ph type="sldNum" sz="quarter" idx="16"/>
          </p:nvPr>
        </p:nvSpPr>
        <p:spPr/>
        <p:txBody>
          <a:bodyPr/>
          <a:p>
            <a:pPr fontAlgn="auto"/>
            <a:fld id="{49AE70B2-8BF9-45C0-BB95-33D1B9D3A854}" type="slidenum">
              <a:rPr lang="zh-CN" altLang="en-US" strike="noStrike" noProof="1" smtClean="0">
                <a:latin typeface="Arial" panose="020B0604020202020204" pitchFamily="34" charset="0"/>
                <a:ea typeface="微软雅黑" charset="-122"/>
                <a:cs typeface="+mn-cs"/>
              </a:rPr>
            </a:fld>
            <a:endParaRPr lang="zh-CN" altLang="en-US" strike="noStrike" noProof="1" dirty="0"/>
          </a:p>
        </p:txBody>
      </p:sp>
    </p:spTree>
  </p:cSld>
  <p:clrMapOvr>
    <a:masterClrMapping/>
  </p:clrMapOvr>
  <mc:AlternateContent xmlns:mc="http://schemas.openxmlformats.org/markup-compatibility/2006">
    <mc:Choice xmlns:p14="http://schemas.microsoft.com/office/powerpoint/2010/main" Requires="p14">
      <p:transition spd="slow" p14:dur="1250" advClick="0" advTm="3000">
        <p14:flip dir="r"/>
      </p:transition>
    </mc:Choice>
    <mc:Fallback>
      <p:transition spd="slow" advClick="0" advTm="3000">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198800" y="914400"/>
            <a:ext cx="9799200" cy="2570400"/>
          </a:xfrm>
        </p:spPr>
        <p:txBody>
          <a:bodyPr lIns="90000" tIns="46800" rIns="90000" bIns="46800" anchor="b" anchorCtr="0">
            <a:normAutofit/>
          </a:bodyPr>
          <a:lstStyle>
            <a:lvl1pPr algn="ctr">
              <a:defRPr sz="6000" b="1" i="0" spc="300" baseline="0">
                <a:effectLst/>
              </a:defRPr>
            </a:lvl1pPr>
          </a:lstStyle>
          <a:p>
            <a:pPr fontAlgn="auto"/>
            <a:r>
              <a:rPr lang="zh-CN" altLang="en-US" strike="noStrike" noProof="1" dirty="0"/>
              <a:t>单击此处编辑标题</a:t>
            </a:r>
            <a:endParaRPr lang="zh-CN" altLang="en-US" strike="noStrike" noProof="1" dirty="0"/>
          </a:p>
        </p:txBody>
      </p:sp>
      <p:sp>
        <p:nvSpPr>
          <p:cNvPr id="3" name="副标题 2"/>
          <p:cNvSpPr>
            <a:spLocks noGrp="1"/>
          </p:cNvSpPr>
          <p:nvPr>
            <p:ph type="subTitle" idx="1" hasCustomPrompt="1"/>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auto"/>
            <a:r>
              <a:rPr lang="zh-CN" altLang="en-US" strike="noStrike" noProof="1" dirty="0"/>
              <a:t>单击此处编辑副标题</a:t>
            </a:r>
            <a:endParaRPr lang="zh-CN" altLang="en-US" strike="noStrike" noProof="1" dirty="0"/>
          </a:p>
        </p:txBody>
      </p:sp>
      <p:sp>
        <p:nvSpPr>
          <p:cNvPr id="4" name="Date Placeholder 3"/>
          <p:cNvSpPr>
            <a:spLocks noGrp="1"/>
          </p:cNvSpPr>
          <p:nvPr>
            <p:ph type="dt" sz="half" idx="10"/>
          </p:nvPr>
        </p:nvSpPr>
        <p:spPr/>
        <p:txBody>
          <a:bodyPr/>
          <a:p>
            <a:pPr fontAlgn="auto"/>
            <a:fld id="{760FBDFE-C587-4B4C-A407-44438C67B59E}" type="datetimeFigureOut">
              <a:rPr lang="zh-CN" altLang="en-US" strike="noStrike" noProof="1" smtClean="0">
                <a:solidFill>
                  <a:srgbClr val="000000">
                    <a:tint val="75000"/>
                  </a:srgbClr>
                </a:solidFill>
                <a:latin typeface="Arial" panose="020B0604020202020204" pitchFamily="34" charset="0"/>
                <a:ea typeface="微软雅黑" charset="-122"/>
                <a:cs typeface="+mn-cs"/>
              </a:rPr>
            </a:fld>
            <a:endParaRPr lang="zh-CN" altLang="en-US" strike="noStrike" noProof="1">
              <a:solidFill>
                <a:srgbClr val="000000">
                  <a:tint val="75000"/>
                </a:srgbClr>
              </a:solidFill>
            </a:endParaRPr>
          </a:p>
        </p:txBody>
      </p:sp>
      <p:sp>
        <p:nvSpPr>
          <p:cNvPr id="5" name="Footer Placeholder 4"/>
          <p:cNvSpPr>
            <a:spLocks noGrp="1"/>
          </p:cNvSpPr>
          <p:nvPr>
            <p:ph type="ftr" sz="quarter" idx="11"/>
          </p:nvPr>
        </p:nvSpPr>
        <p:spPr/>
        <p:txBody>
          <a:bodyPr/>
          <a:p>
            <a:pPr fontAlgn="auto"/>
            <a:endParaRPr lang="zh-CN" altLang="en-US" strike="noStrike" noProof="1" dirty="0">
              <a:solidFill>
                <a:srgbClr val="000000">
                  <a:tint val="75000"/>
                </a:srgbClr>
              </a:solidFill>
            </a:endParaRPr>
          </a:p>
        </p:txBody>
      </p:sp>
      <p:sp>
        <p:nvSpPr>
          <p:cNvPr id="6" name="Slide Number Placeholder 5"/>
          <p:cNvSpPr>
            <a:spLocks noGrp="1"/>
          </p:cNvSpPr>
          <p:nvPr>
            <p:ph type="sldNum" sz="quarter" idx="12"/>
          </p:nvPr>
        </p:nvSpPr>
        <p:spPr/>
        <p:txBody>
          <a:bodyPr/>
          <a:p>
            <a:pPr fontAlgn="auto"/>
            <a:fld id="{49AE70B2-8BF9-45C0-BB95-33D1B9D3A854}" type="slidenum">
              <a:rPr lang="zh-CN" altLang="en-US" strike="noStrike" noProof="1" smtClean="0">
                <a:solidFill>
                  <a:srgbClr val="000000">
                    <a:tint val="75000"/>
                  </a:srgbClr>
                </a:solidFill>
                <a:latin typeface="Arial" panose="020B0604020202020204" pitchFamily="34" charset="0"/>
                <a:ea typeface="微软雅黑" charset="-122"/>
                <a:cs typeface="+mn-cs"/>
              </a:rPr>
            </a:fld>
            <a:endParaRPr lang="zh-CN" altLang="en-US" strike="noStrike" noProof="1" dirty="0">
              <a:solidFill>
                <a:srgbClr val="000000">
                  <a:tint val="75000"/>
                </a:srgbClr>
              </a:solidFill>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3000">
        <p14:flip dir="r"/>
      </p:transition>
    </mc:Choice>
    <mc:Fallback>
      <p:transition spd="slow" advClick="0" advTm="3000">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charset="-122"/>
                <a:cs typeface="+mj-cs"/>
                <a:sym typeface="+mn-ea"/>
              </a:defRPr>
            </a:lvl1pPr>
          </a:lstStyle>
          <a:p>
            <a:pPr lvl="0" fontAlgn="auto"/>
            <a:r>
              <a:rPr strike="noStrike" noProof="1" dirty="0">
                <a:sym typeface="+mn-ea"/>
              </a:rPr>
              <a:t>单击此处编辑母版标题样式</a:t>
            </a:r>
            <a:endParaRPr strike="noStrike" noProof="1" dirty="0">
              <a:sym typeface="+mn-ea"/>
            </a:endParaRPr>
          </a:p>
        </p:txBody>
      </p:sp>
      <p:sp>
        <p:nvSpPr>
          <p:cNvPr id="3" name="内容占位符 2"/>
          <p:cNvSpPr>
            <a:spLocks noGrp="1"/>
          </p:cNvSpPr>
          <p:nvPr>
            <p:ph idx="1"/>
          </p:nvPr>
        </p:nvSpPr>
        <p:spPr>
          <a:xfrm>
            <a:off x="608400" y="1490400"/>
            <a:ext cx="10969200" cy="47592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defRPr kumimoji="0" lang="zh-CN" altLang="en-US" sz="1800" b="0" i="0" u="none" strike="noStrike" kern="1200" cap="none" spc="150" normalizeH="0" baseline="0" noProof="1" dirty="0">
                <a:uFillTx/>
                <a:latin typeface="Arial" panose="020B0604020202020204" pitchFamily="34" charset="0"/>
                <a:ea typeface="微软雅黑"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charset="-122"/>
                <a:cs typeface="+mn-cs"/>
                <a:sym typeface="+mn-ea"/>
              </a:defRPr>
            </a:lvl5pPr>
            <a:lvl6pPr marL="2286000" indent="0">
              <a:buNone/>
              <a:defRPr/>
            </a:lvl6pPr>
          </a:lstStyle>
          <a:p>
            <a:pPr lvl="0" fontAlgn="auto"/>
            <a:r>
              <a:rPr strike="noStrike" noProof="1" dirty="0">
                <a:sym typeface="+mn-ea"/>
              </a:rPr>
              <a:t>单击此处编辑母版文本样式</a:t>
            </a:r>
            <a:endParaRPr strike="noStrike" noProof="1" dirty="0">
              <a:sym typeface="+mn-ea"/>
            </a:endParaRPr>
          </a:p>
          <a:p>
            <a:pPr lvl="1" fontAlgn="auto"/>
            <a:r>
              <a:rPr strike="noStrike" noProof="1" dirty="0">
                <a:sym typeface="+mn-ea"/>
              </a:rPr>
              <a:t>第二级</a:t>
            </a:r>
            <a:endParaRPr strike="noStrike" noProof="1" dirty="0">
              <a:sym typeface="+mn-ea"/>
            </a:endParaRPr>
          </a:p>
          <a:p>
            <a:pPr lvl="2" fontAlgn="auto"/>
            <a:r>
              <a:rPr strike="noStrike" noProof="1" dirty="0">
                <a:sym typeface="+mn-ea"/>
              </a:rPr>
              <a:t>第三级</a:t>
            </a:r>
            <a:endParaRPr strike="noStrike" noProof="1" dirty="0">
              <a:sym typeface="+mn-ea"/>
            </a:endParaRPr>
          </a:p>
          <a:p>
            <a:pPr lvl="3" fontAlgn="auto"/>
            <a:r>
              <a:rPr strike="noStrike" noProof="1" dirty="0">
                <a:sym typeface="+mn-ea"/>
              </a:rPr>
              <a:t>第四级</a:t>
            </a:r>
            <a:endParaRPr strike="noStrike" noProof="1" dirty="0">
              <a:sym typeface="+mn-ea"/>
            </a:endParaRPr>
          </a:p>
          <a:p>
            <a:pPr lvl="4" fontAlgn="auto"/>
            <a:r>
              <a:rPr strike="noStrike" noProof="1" dirty="0">
                <a:sym typeface="+mn-ea"/>
              </a:rPr>
              <a:t>第五级</a:t>
            </a:r>
            <a:endParaRPr strike="noStrike" noProof="1" dirty="0">
              <a:sym typeface="+mn-ea"/>
            </a:endParaRPr>
          </a:p>
        </p:txBody>
      </p:sp>
      <p:sp>
        <p:nvSpPr>
          <p:cNvPr id="4" name="Date Placeholder 3"/>
          <p:cNvSpPr>
            <a:spLocks noGrp="1"/>
          </p:cNvSpPr>
          <p:nvPr>
            <p:ph type="dt" sz="half" idx="10"/>
          </p:nvPr>
        </p:nvSpPr>
        <p:spPr/>
        <p:txBody>
          <a:bodyPr/>
          <a:p>
            <a:pPr fontAlgn="auto"/>
            <a:fld id="{760FBDFE-C587-4B4C-A407-44438C67B59E}" type="datetimeFigureOut">
              <a:rPr lang="zh-CN" altLang="en-US" strike="noStrike" noProof="1" smtClean="0">
                <a:solidFill>
                  <a:srgbClr val="000000">
                    <a:tint val="75000"/>
                  </a:srgbClr>
                </a:solidFill>
                <a:latin typeface="Arial" panose="020B0604020202020204" pitchFamily="34" charset="0"/>
                <a:ea typeface="微软雅黑" charset="-122"/>
                <a:cs typeface="+mn-cs"/>
              </a:rPr>
            </a:fld>
            <a:endParaRPr lang="zh-CN" altLang="en-US" strike="noStrike" noProof="1">
              <a:solidFill>
                <a:srgbClr val="000000">
                  <a:tint val="75000"/>
                </a:srgbClr>
              </a:solidFill>
            </a:endParaRPr>
          </a:p>
        </p:txBody>
      </p:sp>
      <p:sp>
        <p:nvSpPr>
          <p:cNvPr id="5" name="Footer Placeholder 4"/>
          <p:cNvSpPr>
            <a:spLocks noGrp="1"/>
          </p:cNvSpPr>
          <p:nvPr>
            <p:ph type="ftr" sz="quarter" idx="11"/>
          </p:nvPr>
        </p:nvSpPr>
        <p:spPr/>
        <p:txBody>
          <a:bodyPr/>
          <a:p>
            <a:pPr fontAlgn="auto"/>
            <a:endParaRPr lang="zh-CN" altLang="en-US" strike="noStrike" noProof="1" dirty="0">
              <a:solidFill>
                <a:srgbClr val="000000">
                  <a:tint val="75000"/>
                </a:srgbClr>
              </a:solidFill>
            </a:endParaRPr>
          </a:p>
        </p:txBody>
      </p:sp>
      <p:sp>
        <p:nvSpPr>
          <p:cNvPr id="6" name="Slide Number Placeholder 5"/>
          <p:cNvSpPr>
            <a:spLocks noGrp="1"/>
          </p:cNvSpPr>
          <p:nvPr>
            <p:ph type="sldNum" sz="quarter" idx="12"/>
          </p:nvPr>
        </p:nvSpPr>
        <p:spPr/>
        <p:txBody>
          <a:bodyPr/>
          <a:p>
            <a:pPr fontAlgn="auto"/>
            <a:fld id="{49AE70B2-8BF9-45C0-BB95-33D1B9D3A854}" type="slidenum">
              <a:rPr lang="zh-CN" altLang="en-US" strike="noStrike" noProof="1" smtClean="0">
                <a:solidFill>
                  <a:srgbClr val="000000">
                    <a:tint val="75000"/>
                  </a:srgbClr>
                </a:solidFill>
                <a:latin typeface="Arial" panose="020B0604020202020204" pitchFamily="34" charset="0"/>
                <a:ea typeface="微软雅黑" charset="-122"/>
                <a:cs typeface="+mn-cs"/>
              </a:rPr>
            </a:fld>
            <a:endParaRPr lang="zh-CN" altLang="en-US" strike="noStrike" noProof="1" dirty="0">
              <a:solidFill>
                <a:srgbClr val="000000">
                  <a:tint val="75000"/>
                </a:srgbClr>
              </a:solidFill>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3000">
        <p14:flip dir="r"/>
      </p:transition>
    </mc:Choice>
    <mc:Fallback>
      <p:transition spd="slow" advClick="0" advTm="3000">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effectLst/>
                <a:uFillTx/>
              </a:defRPr>
            </a:lvl1pPr>
          </a:lstStyle>
          <a:p>
            <a:pPr fontAlgn="auto"/>
            <a:r>
              <a:rPr lang="zh-CN" altLang="en-US" strike="noStrike" noProof="1" dirty="0"/>
              <a:t>单击此处编辑标题</a:t>
            </a:r>
            <a:endParaRPr lang="zh-CN" altLang="en-US" strike="noStrike" noProof="1" dirty="0"/>
          </a:p>
        </p:txBody>
      </p:sp>
      <p:sp>
        <p:nvSpPr>
          <p:cNvPr id="3" name="文本占位符 2"/>
          <p:cNvSpPr>
            <a:spLocks noGrp="1"/>
          </p:cNvSpPr>
          <p:nvPr>
            <p:ph type="body" idx="1" hasCustomPrompt="1"/>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uFillTx/>
                <a:latin typeface="Arial" panose="020B0604020202020204" pitchFamily="34" charset="0"/>
                <a:ea typeface="微软雅黑" charset="-122"/>
                <a:cs typeface="+mn-cs"/>
                <a:sym typeface="+mn-ea"/>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fontAlgn="auto"/>
            <a:r>
              <a:rPr lang="zh-CN" altLang="en-US" strike="noStrike" noProof="1" dirty="0"/>
              <a:t>单击此处编辑文本</a:t>
            </a:r>
            <a:endParaRPr lang="zh-CN" altLang="en-US" strike="noStrike" noProof="1" dirty="0"/>
          </a:p>
        </p:txBody>
      </p:sp>
      <p:sp>
        <p:nvSpPr>
          <p:cNvPr id="4" name="Date Placeholder 3"/>
          <p:cNvSpPr>
            <a:spLocks noGrp="1"/>
          </p:cNvSpPr>
          <p:nvPr>
            <p:ph type="dt" sz="half" idx="10"/>
          </p:nvPr>
        </p:nvSpPr>
        <p:spPr/>
        <p:txBody>
          <a:bodyPr/>
          <a:p>
            <a:pPr fontAlgn="auto"/>
            <a:fld id="{760FBDFE-C587-4B4C-A407-44438C67B59E}" type="datetimeFigureOut">
              <a:rPr lang="zh-CN" altLang="en-US" strike="noStrike" noProof="1" smtClean="0">
                <a:solidFill>
                  <a:srgbClr val="000000">
                    <a:tint val="75000"/>
                  </a:srgbClr>
                </a:solidFill>
                <a:latin typeface="Arial" panose="020B0604020202020204" pitchFamily="34" charset="0"/>
                <a:ea typeface="微软雅黑" charset="-122"/>
                <a:cs typeface="+mn-cs"/>
              </a:rPr>
            </a:fld>
            <a:endParaRPr lang="zh-CN" altLang="en-US" strike="noStrike" noProof="1">
              <a:solidFill>
                <a:srgbClr val="000000">
                  <a:tint val="75000"/>
                </a:srgbClr>
              </a:solidFill>
            </a:endParaRPr>
          </a:p>
        </p:txBody>
      </p:sp>
      <p:sp>
        <p:nvSpPr>
          <p:cNvPr id="5" name="Footer Placeholder 4"/>
          <p:cNvSpPr>
            <a:spLocks noGrp="1"/>
          </p:cNvSpPr>
          <p:nvPr>
            <p:ph type="ftr" sz="quarter" idx="11"/>
          </p:nvPr>
        </p:nvSpPr>
        <p:spPr/>
        <p:txBody>
          <a:bodyPr/>
          <a:p>
            <a:pPr fontAlgn="auto"/>
            <a:endParaRPr lang="zh-CN" altLang="en-US" strike="noStrike" noProof="1" dirty="0">
              <a:solidFill>
                <a:srgbClr val="000000">
                  <a:tint val="75000"/>
                </a:srgbClr>
              </a:solidFill>
            </a:endParaRPr>
          </a:p>
        </p:txBody>
      </p:sp>
      <p:sp>
        <p:nvSpPr>
          <p:cNvPr id="6" name="Slide Number Placeholder 5"/>
          <p:cNvSpPr>
            <a:spLocks noGrp="1"/>
          </p:cNvSpPr>
          <p:nvPr>
            <p:ph type="sldNum" sz="quarter" idx="12"/>
          </p:nvPr>
        </p:nvSpPr>
        <p:spPr/>
        <p:txBody>
          <a:bodyPr/>
          <a:p>
            <a:pPr fontAlgn="auto"/>
            <a:fld id="{49AE70B2-8BF9-45C0-BB95-33D1B9D3A854}" type="slidenum">
              <a:rPr lang="zh-CN" altLang="en-US" strike="noStrike" noProof="1" smtClean="0">
                <a:solidFill>
                  <a:srgbClr val="000000">
                    <a:tint val="75000"/>
                  </a:srgbClr>
                </a:solidFill>
                <a:latin typeface="Arial" panose="020B0604020202020204" pitchFamily="34" charset="0"/>
                <a:ea typeface="微软雅黑" charset="-122"/>
                <a:cs typeface="+mn-cs"/>
              </a:rPr>
            </a:fld>
            <a:endParaRPr lang="zh-CN" altLang="en-US" strike="noStrike" noProof="1" dirty="0">
              <a:solidFill>
                <a:srgbClr val="000000">
                  <a:tint val="75000"/>
                </a:srgbClr>
              </a:solidFill>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3000">
        <p14:flip dir="r"/>
      </p:transition>
    </mc:Choice>
    <mc:Fallback>
      <p:transition spd="slow" advClick="0" advTm="3000">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charset="-122"/>
                <a:cs typeface="+mj-cs"/>
                <a:sym typeface="+mn-ea"/>
              </a:defRPr>
            </a:lvl1pPr>
          </a:lstStyle>
          <a:p>
            <a:pPr lvl="0" fontAlgn="auto"/>
            <a:r>
              <a:rPr strike="noStrike" noProof="1" dirty="0">
                <a:sym typeface="+mn-ea"/>
              </a:rPr>
              <a:t>单击此处编辑母版标题样式</a:t>
            </a:r>
            <a:endParaRPr strike="noStrike" noProof="1" dirty="0">
              <a:sym typeface="+mn-ea"/>
            </a:endParaRPr>
          </a:p>
        </p:txBody>
      </p:sp>
      <p:sp>
        <p:nvSpPr>
          <p:cNvPr id="3" name="内容占位符 2"/>
          <p:cNvSpPr>
            <a:spLocks noGrp="1"/>
          </p:cNvSpPr>
          <p:nvPr>
            <p:ph sz="half" idx="1"/>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charset="-122"/>
                <a:cs typeface="+mn-cs"/>
                <a:sym typeface="+mn-ea"/>
              </a:defRPr>
            </a:lvl5pPr>
          </a:lstStyle>
          <a:p>
            <a:pPr lvl="0" fontAlgn="auto"/>
            <a:r>
              <a:rPr strike="noStrike" noProof="1" dirty="0">
                <a:sym typeface="+mn-ea"/>
              </a:rPr>
              <a:t>单击此处编辑母版文本样式</a:t>
            </a:r>
            <a:endParaRPr strike="noStrike" noProof="1" dirty="0">
              <a:sym typeface="+mn-ea"/>
            </a:endParaRPr>
          </a:p>
          <a:p>
            <a:pPr lvl="1" fontAlgn="auto"/>
            <a:r>
              <a:rPr strike="noStrike" noProof="1" dirty="0">
                <a:sym typeface="+mn-ea"/>
              </a:rPr>
              <a:t>第二级</a:t>
            </a:r>
            <a:endParaRPr strike="noStrike" noProof="1" dirty="0">
              <a:sym typeface="+mn-ea"/>
            </a:endParaRPr>
          </a:p>
          <a:p>
            <a:pPr lvl="2" fontAlgn="auto"/>
            <a:r>
              <a:rPr strike="noStrike" noProof="1" dirty="0">
                <a:sym typeface="+mn-ea"/>
              </a:rPr>
              <a:t>第三级</a:t>
            </a:r>
            <a:endParaRPr strike="noStrike" noProof="1" dirty="0">
              <a:sym typeface="+mn-ea"/>
            </a:endParaRPr>
          </a:p>
          <a:p>
            <a:pPr lvl="3" fontAlgn="auto"/>
            <a:r>
              <a:rPr strike="noStrike" noProof="1" dirty="0">
                <a:sym typeface="+mn-ea"/>
              </a:rPr>
              <a:t>第四级</a:t>
            </a:r>
            <a:endParaRPr strike="noStrike" noProof="1" dirty="0">
              <a:sym typeface="+mn-ea"/>
            </a:endParaRPr>
          </a:p>
          <a:p>
            <a:pPr lvl="4" fontAlgn="auto"/>
            <a:r>
              <a:rPr strike="noStrike" noProof="1" dirty="0">
                <a:sym typeface="+mn-ea"/>
              </a:rPr>
              <a:t>第五级</a:t>
            </a:r>
            <a:endParaRPr strike="noStrike" noProof="1" dirty="0">
              <a:sym typeface="+mn-ea"/>
            </a:endParaRPr>
          </a:p>
        </p:txBody>
      </p:sp>
      <p:sp>
        <p:nvSpPr>
          <p:cNvPr id="4" name="内容占位符 3"/>
          <p:cNvSpPr>
            <a:spLocks noGrp="1"/>
          </p:cNvSpPr>
          <p:nvPr>
            <p:ph sz="half" idx="2"/>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defRPr sz="1600" u="none" strike="noStrike" kern="1200" cap="none" spc="150" normalizeH="0" baseline="0">
                <a:latin typeface="Arial" panose="020B0604020202020204" pitchFamily="34" charset="0"/>
                <a:ea typeface="微软雅黑" charset="-122"/>
              </a:defRPr>
            </a:lvl1pPr>
            <a:lvl2pPr marL="685800" indent="-228600" defTabSz="914400" eaLnBrk="1" fontAlgn="auto" latinLnBrk="0" hangingPunct="1">
              <a:lnSpc>
                <a:spcPct val="120000"/>
              </a:lnSpc>
              <a:tabLst>
                <a:tab pos="1609725" algn="l"/>
                <a:tab pos="1609725" algn="l"/>
                <a:tab pos="1609725" algn="l"/>
                <a:tab pos="1609725" algn="l"/>
              </a:tabLst>
              <a:defRPr sz="1600" u="none" strike="noStrike" kern="1200" cap="none" spc="150" normalizeH="0" baseline="0">
                <a:latin typeface="Arial" panose="020B0604020202020204" pitchFamily="34" charset="0"/>
                <a:ea typeface="微软雅黑" charset="-122"/>
              </a:defRPr>
            </a:lvl2pPr>
            <a:lvl3pPr marL="1143000" indent="-228600" eaLnBrk="1" fontAlgn="auto" latinLnBrk="0" hangingPunct="1">
              <a:lnSpc>
                <a:spcPct val="120000"/>
              </a:lnSpc>
              <a:defRPr sz="1600" u="none" strike="noStrike" kern="1200" cap="none" spc="150" normalizeH="0" baseline="0">
                <a:latin typeface="Arial" panose="020B0604020202020204" pitchFamily="34" charset="0"/>
                <a:ea typeface="微软雅黑" charset="-122"/>
              </a:defRPr>
            </a:lvl3pPr>
            <a:lvl4pPr marL="1600200" indent="-228600" eaLnBrk="1" fontAlgn="auto" latinLnBrk="0" hangingPunct="1">
              <a:lnSpc>
                <a:spcPct val="120000"/>
              </a:lnSpc>
              <a:defRPr sz="1400" u="none" strike="noStrike" kern="1200" cap="none" spc="150" normalizeH="0" baseline="0">
                <a:latin typeface="Arial" panose="020B0604020202020204" pitchFamily="34" charset="0"/>
                <a:ea typeface="微软雅黑" charset="-122"/>
              </a:defRPr>
            </a:lvl4pPr>
            <a:lvl5pPr eaLnBrk="1" fontAlgn="auto" latinLnBrk="0" hangingPunct="1">
              <a:lnSpc>
                <a:spcPct val="120000"/>
              </a:lnSpc>
              <a:defRPr sz="1400" u="none" strike="noStrike" kern="1200" cap="none" spc="150" normalizeH="0">
                <a:latin typeface="Arial" panose="020B0604020202020204" pitchFamily="34" charset="0"/>
              </a:defRPr>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5" name="Date Placeholder 4"/>
          <p:cNvSpPr>
            <a:spLocks noGrp="1"/>
          </p:cNvSpPr>
          <p:nvPr>
            <p:ph type="dt" sz="half" idx="10"/>
          </p:nvPr>
        </p:nvSpPr>
        <p:spPr/>
        <p:txBody>
          <a:bodyPr/>
          <a:p>
            <a:pPr fontAlgn="auto"/>
            <a:fld id="{760FBDFE-C587-4B4C-A407-44438C67B59E}" type="datetimeFigureOut">
              <a:rPr lang="zh-CN" altLang="en-US" strike="noStrike" noProof="1" smtClean="0">
                <a:solidFill>
                  <a:srgbClr val="000000">
                    <a:tint val="75000"/>
                  </a:srgbClr>
                </a:solidFill>
                <a:latin typeface="Arial" panose="020B0604020202020204" pitchFamily="34" charset="0"/>
                <a:ea typeface="微软雅黑" charset="-122"/>
                <a:cs typeface="+mn-cs"/>
              </a:rPr>
            </a:fld>
            <a:endParaRPr lang="zh-CN" altLang="en-US" strike="noStrike" noProof="1">
              <a:solidFill>
                <a:srgbClr val="000000">
                  <a:tint val="75000"/>
                </a:srgbClr>
              </a:solidFill>
            </a:endParaRPr>
          </a:p>
        </p:txBody>
      </p:sp>
      <p:sp>
        <p:nvSpPr>
          <p:cNvPr id="6" name="Footer Placeholder 5"/>
          <p:cNvSpPr>
            <a:spLocks noGrp="1"/>
          </p:cNvSpPr>
          <p:nvPr>
            <p:ph type="ftr" sz="quarter" idx="11"/>
          </p:nvPr>
        </p:nvSpPr>
        <p:spPr/>
        <p:txBody>
          <a:bodyPr/>
          <a:p>
            <a:pPr fontAlgn="auto"/>
            <a:endParaRPr lang="zh-CN" altLang="en-US" strike="noStrike" noProof="1" dirty="0">
              <a:solidFill>
                <a:srgbClr val="000000">
                  <a:tint val="75000"/>
                </a:srgbClr>
              </a:solidFill>
            </a:endParaRPr>
          </a:p>
        </p:txBody>
      </p:sp>
      <p:sp>
        <p:nvSpPr>
          <p:cNvPr id="7" name="Slide Number Placeholder 6"/>
          <p:cNvSpPr>
            <a:spLocks noGrp="1"/>
          </p:cNvSpPr>
          <p:nvPr>
            <p:ph type="sldNum" sz="quarter" idx="12"/>
          </p:nvPr>
        </p:nvSpPr>
        <p:spPr/>
        <p:txBody>
          <a:bodyPr/>
          <a:p>
            <a:pPr fontAlgn="auto"/>
            <a:fld id="{49AE70B2-8BF9-45C0-BB95-33D1B9D3A854}" type="slidenum">
              <a:rPr lang="zh-CN" altLang="en-US" strike="noStrike" noProof="1" smtClean="0">
                <a:solidFill>
                  <a:srgbClr val="000000">
                    <a:tint val="75000"/>
                  </a:srgbClr>
                </a:solidFill>
                <a:latin typeface="Arial" panose="020B0604020202020204" pitchFamily="34" charset="0"/>
                <a:ea typeface="微软雅黑" charset="-122"/>
                <a:cs typeface="+mn-cs"/>
              </a:rPr>
            </a:fld>
            <a:endParaRPr lang="zh-CN" altLang="en-US" strike="noStrike" noProof="1" dirty="0">
              <a:solidFill>
                <a:srgbClr val="000000">
                  <a:tint val="75000"/>
                </a:srgbClr>
              </a:solidFill>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3000">
        <p14:flip dir="r"/>
      </p:transition>
    </mc:Choice>
    <mc:Fallback>
      <p:transition spd="slow" advClick="0" advTm="3000">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charset="-122"/>
                <a:cs typeface="+mj-cs"/>
                <a:sym typeface="+mn-ea"/>
              </a:defRPr>
            </a:lvl1pPr>
          </a:lstStyle>
          <a:p>
            <a:pPr lvl="0" fontAlgn="auto"/>
            <a:r>
              <a:rPr strike="noStrike" noProof="1" dirty="0">
                <a:sym typeface="+mn-ea"/>
              </a:rPr>
              <a:t>单击此处编辑母版标题样式</a:t>
            </a:r>
            <a:endParaRPr strike="noStrike" noProof="1" dirty="0">
              <a:sym typeface="+mn-ea"/>
            </a:endParaRPr>
          </a:p>
        </p:txBody>
      </p:sp>
      <p:sp>
        <p:nvSpPr>
          <p:cNvPr id="3" name="文本占位符 2"/>
          <p:cNvSpPr>
            <a:spLocks noGrp="1"/>
          </p:cNvSpPr>
          <p:nvPr>
            <p:ph type="body" idx="1" hasCustomPrompt="1"/>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uFillTx/>
                <a:latin typeface="Arial" panose="020B0604020202020204" pitchFamily="34" charset="0"/>
                <a:ea typeface="微软雅黑"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auto"/>
            <a:r>
              <a:rPr lang="zh-CN" altLang="en-US" strike="noStrike" noProof="1" dirty="0"/>
              <a:t>单击此处编辑文本</a:t>
            </a:r>
            <a:endParaRPr lang="zh-CN" altLang="en-US" strike="noStrike" noProof="1" dirty="0"/>
          </a:p>
        </p:txBody>
      </p:sp>
      <p:sp>
        <p:nvSpPr>
          <p:cNvPr id="4" name="内容占位符 3"/>
          <p:cNvSpPr>
            <a:spLocks noGrp="1"/>
          </p:cNvSpPr>
          <p:nvPr>
            <p:ph sz="half" idx="2"/>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charset="-122"/>
                <a:cs typeface="+mn-cs"/>
                <a:sym typeface="+mn-ea"/>
              </a:defRPr>
            </a:lvl5pPr>
          </a:lstStyle>
          <a:p>
            <a:pPr lvl="0" fontAlgn="auto"/>
            <a:r>
              <a:rPr strike="noStrike" noProof="1" dirty="0">
                <a:sym typeface="+mn-ea"/>
              </a:rPr>
              <a:t>单击此处编辑母版文本样式</a:t>
            </a:r>
            <a:endParaRPr strike="noStrike" noProof="1" dirty="0">
              <a:sym typeface="+mn-ea"/>
            </a:endParaRPr>
          </a:p>
          <a:p>
            <a:pPr lvl="1" fontAlgn="auto"/>
            <a:r>
              <a:rPr strike="noStrike" noProof="1" dirty="0">
                <a:sym typeface="+mn-ea"/>
              </a:rPr>
              <a:t>第二级</a:t>
            </a:r>
            <a:endParaRPr strike="noStrike" noProof="1" dirty="0">
              <a:sym typeface="+mn-ea"/>
            </a:endParaRPr>
          </a:p>
          <a:p>
            <a:pPr lvl="2" fontAlgn="auto"/>
            <a:r>
              <a:rPr strike="noStrike" noProof="1" dirty="0">
                <a:sym typeface="+mn-ea"/>
              </a:rPr>
              <a:t>第三级</a:t>
            </a:r>
            <a:endParaRPr strike="noStrike" noProof="1" dirty="0">
              <a:sym typeface="+mn-ea"/>
            </a:endParaRPr>
          </a:p>
          <a:p>
            <a:pPr lvl="3" fontAlgn="auto"/>
            <a:r>
              <a:rPr strike="noStrike" noProof="1" dirty="0">
                <a:sym typeface="+mn-ea"/>
              </a:rPr>
              <a:t>第四级</a:t>
            </a:r>
            <a:endParaRPr strike="noStrike" noProof="1" dirty="0">
              <a:sym typeface="+mn-ea"/>
            </a:endParaRPr>
          </a:p>
          <a:p>
            <a:pPr lvl="4" fontAlgn="auto"/>
            <a:r>
              <a:rPr strike="noStrike" noProof="1" dirty="0">
                <a:sym typeface="+mn-ea"/>
              </a:rPr>
              <a:t>第五级</a:t>
            </a:r>
            <a:endParaRPr strike="noStrike" noProof="1" dirty="0">
              <a:sym typeface="+mn-ea"/>
            </a:endParaRPr>
          </a:p>
        </p:txBody>
      </p:sp>
      <p:sp>
        <p:nvSpPr>
          <p:cNvPr id="5" name="文本占位符 4"/>
          <p:cNvSpPr>
            <a:spLocks noGrp="1"/>
          </p:cNvSpPr>
          <p:nvPr>
            <p:ph type="body" sz="quarter" idx="3" hasCustomPrompt="1"/>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None/>
              <a:defRPr kumimoji="0" lang="zh-CN" altLang="en-US" sz="2000" b="1" i="0" u="none" strike="noStrike" kern="1200" cap="none" spc="200" normalizeH="0" baseline="0" noProof="1" dirty="0">
                <a:uFillTx/>
                <a:latin typeface="Arial" panose="020B0604020202020204" pitchFamily="34" charset="0"/>
                <a:ea typeface="微软雅黑"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auto"/>
            <a:r>
              <a:rPr strike="noStrike" noProof="1">
                <a:sym typeface="+mn-ea"/>
              </a:rPr>
              <a:t>单击此处编辑文本</a:t>
            </a:r>
            <a:endParaRPr strike="noStrike" noProof="1">
              <a:sym typeface="+mn-ea"/>
            </a:endParaRPr>
          </a:p>
        </p:txBody>
      </p:sp>
      <p:sp>
        <p:nvSpPr>
          <p:cNvPr id="6" name="内容占位符 5"/>
          <p:cNvSpPr>
            <a:spLocks noGrp="1"/>
          </p:cNvSpPr>
          <p:nvPr>
            <p:ph sz="quarter" idx="4"/>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charset="-122"/>
                <a:cs typeface="+mn-cs"/>
                <a:sym typeface="+mn-ea"/>
              </a:defRPr>
            </a:lvl5pPr>
          </a:lstStyle>
          <a:p>
            <a:pPr lvl="0" fontAlgn="auto"/>
            <a:r>
              <a:rPr strike="noStrike" noProof="1" dirty="0">
                <a:sym typeface="+mn-ea"/>
              </a:rPr>
              <a:t>单击此处编辑母版文本样式</a:t>
            </a:r>
            <a:endParaRPr strike="noStrike" noProof="1" dirty="0">
              <a:sym typeface="+mn-ea"/>
            </a:endParaRPr>
          </a:p>
          <a:p>
            <a:pPr lvl="1" fontAlgn="auto"/>
            <a:r>
              <a:rPr strike="noStrike" noProof="1" dirty="0">
                <a:sym typeface="+mn-ea"/>
              </a:rPr>
              <a:t>第二级</a:t>
            </a:r>
            <a:endParaRPr strike="noStrike" noProof="1" dirty="0">
              <a:sym typeface="+mn-ea"/>
            </a:endParaRPr>
          </a:p>
          <a:p>
            <a:pPr lvl="2" fontAlgn="auto"/>
            <a:r>
              <a:rPr strike="noStrike" noProof="1" dirty="0">
                <a:sym typeface="+mn-ea"/>
              </a:rPr>
              <a:t>第三级</a:t>
            </a:r>
            <a:endParaRPr strike="noStrike" noProof="1" dirty="0">
              <a:sym typeface="+mn-ea"/>
            </a:endParaRPr>
          </a:p>
          <a:p>
            <a:pPr lvl="3" fontAlgn="auto"/>
            <a:r>
              <a:rPr strike="noStrike" noProof="1" dirty="0">
                <a:sym typeface="+mn-ea"/>
              </a:rPr>
              <a:t>第四级</a:t>
            </a:r>
            <a:endParaRPr strike="noStrike" noProof="1" dirty="0">
              <a:sym typeface="+mn-ea"/>
            </a:endParaRPr>
          </a:p>
          <a:p>
            <a:pPr lvl="4" fontAlgn="auto"/>
            <a:r>
              <a:rPr strike="noStrike" noProof="1" dirty="0">
                <a:sym typeface="+mn-ea"/>
              </a:rPr>
              <a:t>第五级</a:t>
            </a:r>
            <a:endParaRPr strike="noStrike" noProof="1" dirty="0">
              <a:sym typeface="+mn-ea"/>
            </a:endParaRPr>
          </a:p>
        </p:txBody>
      </p:sp>
      <p:sp>
        <p:nvSpPr>
          <p:cNvPr id="7" name="Date Placeholder 6"/>
          <p:cNvSpPr>
            <a:spLocks noGrp="1"/>
          </p:cNvSpPr>
          <p:nvPr>
            <p:ph type="dt" sz="half" idx="10"/>
          </p:nvPr>
        </p:nvSpPr>
        <p:spPr/>
        <p:txBody>
          <a:bodyPr/>
          <a:p>
            <a:pPr fontAlgn="auto"/>
            <a:fld id="{760FBDFE-C587-4B4C-A407-44438C67B59E}" type="datetimeFigureOut">
              <a:rPr lang="zh-CN" altLang="en-US" strike="noStrike" noProof="1" smtClean="0">
                <a:solidFill>
                  <a:srgbClr val="000000">
                    <a:tint val="75000"/>
                  </a:srgbClr>
                </a:solidFill>
                <a:latin typeface="Arial" panose="020B0604020202020204" pitchFamily="34" charset="0"/>
                <a:ea typeface="微软雅黑" charset="-122"/>
                <a:cs typeface="+mn-cs"/>
              </a:rPr>
            </a:fld>
            <a:endParaRPr lang="zh-CN" altLang="en-US" strike="noStrike" noProof="1">
              <a:solidFill>
                <a:srgbClr val="000000">
                  <a:tint val="75000"/>
                </a:srgbClr>
              </a:solidFill>
            </a:endParaRPr>
          </a:p>
        </p:txBody>
      </p:sp>
      <p:sp>
        <p:nvSpPr>
          <p:cNvPr id="8" name="Footer Placeholder 7"/>
          <p:cNvSpPr>
            <a:spLocks noGrp="1"/>
          </p:cNvSpPr>
          <p:nvPr>
            <p:ph type="ftr" sz="quarter" idx="11"/>
          </p:nvPr>
        </p:nvSpPr>
        <p:spPr/>
        <p:txBody>
          <a:bodyPr/>
          <a:p>
            <a:pPr fontAlgn="auto"/>
            <a:endParaRPr lang="zh-CN" altLang="en-US" strike="noStrike" noProof="1" dirty="0">
              <a:solidFill>
                <a:srgbClr val="000000">
                  <a:tint val="75000"/>
                </a:srgbClr>
              </a:solidFill>
            </a:endParaRPr>
          </a:p>
        </p:txBody>
      </p:sp>
      <p:sp>
        <p:nvSpPr>
          <p:cNvPr id="9" name="Slide Number Placeholder 8"/>
          <p:cNvSpPr>
            <a:spLocks noGrp="1"/>
          </p:cNvSpPr>
          <p:nvPr>
            <p:ph type="sldNum" sz="quarter" idx="12"/>
          </p:nvPr>
        </p:nvSpPr>
        <p:spPr/>
        <p:txBody>
          <a:bodyPr/>
          <a:p>
            <a:pPr fontAlgn="auto"/>
            <a:fld id="{49AE70B2-8BF9-45C0-BB95-33D1B9D3A854}" type="slidenum">
              <a:rPr lang="zh-CN" altLang="en-US" strike="noStrike" noProof="1" smtClean="0">
                <a:solidFill>
                  <a:srgbClr val="000000">
                    <a:tint val="75000"/>
                  </a:srgbClr>
                </a:solidFill>
                <a:latin typeface="Arial" panose="020B0604020202020204" pitchFamily="34" charset="0"/>
                <a:ea typeface="微软雅黑" charset="-122"/>
                <a:cs typeface="+mn-cs"/>
              </a:rPr>
            </a:fld>
            <a:endParaRPr lang="zh-CN" altLang="en-US" strike="noStrike" noProof="1" dirty="0">
              <a:solidFill>
                <a:srgbClr val="000000">
                  <a:tint val="75000"/>
                </a:srgbClr>
              </a:solidFill>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3000">
        <p14:flip dir="r"/>
      </p:transition>
    </mc:Choice>
    <mc:Fallback>
      <p:transition spd="slow" advClick="0" advTm="3000">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charset="-122"/>
                <a:cs typeface="+mj-cs"/>
                <a:sym typeface="+mn-ea"/>
              </a:defRPr>
            </a:lvl1pPr>
          </a:lstStyle>
          <a:p>
            <a:pPr lvl="0" fontAlgn="auto"/>
            <a:r>
              <a:rPr strike="noStrike" noProof="1">
                <a:sym typeface="+mn-ea"/>
              </a:rPr>
              <a:t>单击此处编辑母版标题样式</a:t>
            </a:r>
            <a:endParaRPr strike="noStrike" noProof="1">
              <a:sym typeface="+mn-ea"/>
            </a:endParaRPr>
          </a:p>
        </p:txBody>
      </p:sp>
      <p:sp>
        <p:nvSpPr>
          <p:cNvPr id="3" name="Date Placeholder 2"/>
          <p:cNvSpPr>
            <a:spLocks noGrp="1"/>
          </p:cNvSpPr>
          <p:nvPr>
            <p:ph type="dt" sz="half" idx="10"/>
          </p:nvPr>
        </p:nvSpPr>
        <p:spPr/>
        <p:txBody>
          <a:bodyPr/>
          <a:p>
            <a:pPr fontAlgn="auto"/>
            <a:fld id="{760FBDFE-C587-4B4C-A407-44438C67B59E}" type="datetimeFigureOut">
              <a:rPr lang="zh-CN" altLang="en-US" strike="noStrike" noProof="1" smtClean="0">
                <a:solidFill>
                  <a:srgbClr val="000000">
                    <a:tint val="75000"/>
                  </a:srgbClr>
                </a:solidFill>
                <a:latin typeface="Arial" panose="020B0604020202020204" pitchFamily="34" charset="0"/>
                <a:ea typeface="微软雅黑" charset="-122"/>
                <a:cs typeface="+mn-cs"/>
              </a:rPr>
            </a:fld>
            <a:endParaRPr lang="zh-CN" altLang="en-US" strike="noStrike" noProof="1">
              <a:solidFill>
                <a:srgbClr val="000000">
                  <a:tint val="75000"/>
                </a:srgbClr>
              </a:solidFill>
            </a:endParaRPr>
          </a:p>
        </p:txBody>
      </p:sp>
      <p:sp>
        <p:nvSpPr>
          <p:cNvPr id="4" name="Footer Placeholder 3"/>
          <p:cNvSpPr>
            <a:spLocks noGrp="1"/>
          </p:cNvSpPr>
          <p:nvPr>
            <p:ph type="ftr" sz="quarter" idx="11"/>
          </p:nvPr>
        </p:nvSpPr>
        <p:spPr/>
        <p:txBody>
          <a:bodyPr/>
          <a:p>
            <a:pPr fontAlgn="auto"/>
            <a:endParaRPr lang="zh-CN" altLang="en-US" strike="noStrike" noProof="1" dirty="0">
              <a:solidFill>
                <a:srgbClr val="000000">
                  <a:tint val="75000"/>
                </a:srgbClr>
              </a:solidFill>
            </a:endParaRPr>
          </a:p>
        </p:txBody>
      </p:sp>
      <p:sp>
        <p:nvSpPr>
          <p:cNvPr id="5" name="Slide Number Placeholder 4"/>
          <p:cNvSpPr>
            <a:spLocks noGrp="1"/>
          </p:cNvSpPr>
          <p:nvPr>
            <p:ph type="sldNum" sz="quarter" idx="12"/>
          </p:nvPr>
        </p:nvSpPr>
        <p:spPr/>
        <p:txBody>
          <a:bodyPr/>
          <a:p>
            <a:pPr fontAlgn="auto"/>
            <a:fld id="{49AE70B2-8BF9-45C0-BB95-33D1B9D3A854}" type="slidenum">
              <a:rPr lang="zh-CN" altLang="en-US" strike="noStrike" noProof="1" smtClean="0">
                <a:solidFill>
                  <a:srgbClr val="000000">
                    <a:tint val="75000"/>
                  </a:srgbClr>
                </a:solidFill>
                <a:latin typeface="Arial" panose="020B0604020202020204" pitchFamily="34" charset="0"/>
                <a:ea typeface="微软雅黑" charset="-122"/>
                <a:cs typeface="+mn-cs"/>
              </a:rPr>
            </a:fld>
            <a:endParaRPr lang="zh-CN" altLang="en-US" strike="noStrike" noProof="1" dirty="0">
              <a:solidFill>
                <a:srgbClr val="000000">
                  <a:tint val="75000"/>
                </a:srgbClr>
              </a:solidFill>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3000">
        <p14:flip dir="r"/>
      </p:transition>
    </mc:Choice>
    <mc:Fallback>
      <p:transition spd="slow" advClick="0" advTm="3000">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fontAlgn="auto"/>
            <a:fld id="{760FBDFE-C587-4B4C-A407-44438C67B59E}" type="datetimeFigureOut">
              <a:rPr lang="zh-CN" altLang="en-US" strike="noStrike" noProof="1" smtClean="0">
                <a:solidFill>
                  <a:srgbClr val="000000">
                    <a:tint val="75000"/>
                  </a:srgbClr>
                </a:solidFill>
                <a:latin typeface="Arial" panose="020B0604020202020204" pitchFamily="34" charset="0"/>
                <a:ea typeface="微软雅黑" charset="-122"/>
                <a:cs typeface="+mn-cs"/>
              </a:rPr>
            </a:fld>
            <a:endParaRPr lang="zh-CN" altLang="en-US" strike="noStrike" noProof="1">
              <a:solidFill>
                <a:srgbClr val="000000">
                  <a:tint val="75000"/>
                </a:srgbClr>
              </a:solidFill>
            </a:endParaRPr>
          </a:p>
        </p:txBody>
      </p:sp>
      <p:sp>
        <p:nvSpPr>
          <p:cNvPr id="3" name="Footer Placeholder 2"/>
          <p:cNvSpPr>
            <a:spLocks noGrp="1"/>
          </p:cNvSpPr>
          <p:nvPr>
            <p:ph type="ftr" sz="quarter" idx="11"/>
          </p:nvPr>
        </p:nvSpPr>
        <p:spPr/>
        <p:txBody>
          <a:bodyPr/>
          <a:p>
            <a:pPr fontAlgn="auto"/>
            <a:endParaRPr lang="zh-CN" altLang="en-US" strike="noStrike" noProof="1" dirty="0">
              <a:solidFill>
                <a:srgbClr val="000000">
                  <a:tint val="75000"/>
                </a:srgbClr>
              </a:solidFill>
            </a:endParaRPr>
          </a:p>
        </p:txBody>
      </p:sp>
      <p:sp>
        <p:nvSpPr>
          <p:cNvPr id="4" name="Slide Number Placeholder 3"/>
          <p:cNvSpPr>
            <a:spLocks noGrp="1"/>
          </p:cNvSpPr>
          <p:nvPr>
            <p:ph type="sldNum" sz="quarter" idx="12"/>
          </p:nvPr>
        </p:nvSpPr>
        <p:spPr/>
        <p:txBody>
          <a:bodyPr/>
          <a:p>
            <a:pPr fontAlgn="auto"/>
            <a:fld id="{49AE70B2-8BF9-45C0-BB95-33D1B9D3A854}" type="slidenum">
              <a:rPr lang="zh-CN" altLang="en-US" strike="noStrike" noProof="1" smtClean="0">
                <a:solidFill>
                  <a:srgbClr val="000000">
                    <a:tint val="75000"/>
                  </a:srgbClr>
                </a:solidFill>
                <a:latin typeface="Arial" panose="020B0604020202020204" pitchFamily="34" charset="0"/>
                <a:ea typeface="微软雅黑" charset="-122"/>
                <a:cs typeface="+mn-cs"/>
              </a:rPr>
            </a:fld>
            <a:endParaRPr lang="zh-CN" altLang="en-US" strike="noStrike" noProof="1" dirty="0">
              <a:solidFill>
                <a:srgbClr val="000000">
                  <a:tint val="75000"/>
                </a:srgbClr>
              </a:solidFill>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3000">
        <p14:flip dir="r"/>
      </p:transition>
    </mc:Choice>
    <mc:Fallback>
      <p:transition spd="slow" advClick="0" advTm="3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990800" y="3848400"/>
            <a:ext cx="7768800" cy="766800"/>
          </a:xfrm>
        </p:spPr>
        <p:txBody>
          <a:bodyPr lIns="90000" tIns="46800" rIns="90000" bIns="46800" anchor="b" anchorCtr="0">
            <a:normAutofit/>
          </a:bodyPr>
          <a:lstStyle>
            <a:lvl1pPr>
              <a:defRPr sz="4400"/>
            </a:lvl1pPr>
          </a:lstStyle>
          <a:p>
            <a:pPr fontAlgn="auto"/>
            <a:r>
              <a:rPr lang="zh-CN" altLang="en-US" strike="noStrike" noProof="1" dirty="0"/>
              <a:t>单击此处编辑标题</a:t>
            </a:r>
            <a:endParaRPr lang="zh-CN" altLang="en-US" strike="noStrike" noProof="1" dirty="0"/>
          </a:p>
        </p:txBody>
      </p:sp>
      <p:sp>
        <p:nvSpPr>
          <p:cNvPr id="3" name="文本占位符 2"/>
          <p:cNvSpPr>
            <a:spLocks noGrp="1"/>
          </p:cNvSpPr>
          <p:nvPr>
            <p:ph type="body" idx="1" hasCustomPrompt="1"/>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fontAlgn="auto"/>
            <a:r>
              <a:rPr lang="zh-CN" altLang="en-US" strike="noStrike" noProof="1" dirty="0"/>
              <a:t>单击此处编辑文本</a:t>
            </a:r>
            <a:endParaRPr lang="zh-CN" altLang="en-US" strike="noStrike" noProof="1" dirty="0"/>
          </a:p>
        </p:txBody>
      </p:sp>
      <p:sp>
        <p:nvSpPr>
          <p:cNvPr id="4" name="Date Placeholder 3"/>
          <p:cNvSpPr>
            <a:spLocks noGrp="1"/>
          </p:cNvSpPr>
          <p:nvPr>
            <p:ph type="dt" sz="half" idx="10"/>
          </p:nvPr>
        </p:nvSpPr>
        <p:spPr/>
        <p:txBody>
          <a:bodyPr/>
          <a:p>
            <a:pPr fontAlgn="auto"/>
            <a:fld id="{760FBDFE-C587-4B4C-A407-44438C67B59E}" type="datetimeFigureOut">
              <a:rPr lang="zh-CN" altLang="en-US" strike="noStrike" noProof="1" smtClean="0">
                <a:latin typeface="+mn-lt"/>
                <a:ea typeface="+mn-ea"/>
                <a:cs typeface="+mn-cs"/>
              </a:rPr>
            </a:fld>
            <a:endParaRPr lang="zh-CN" altLang="en-US" strike="noStrike" noProof="1"/>
          </a:p>
        </p:txBody>
      </p:sp>
      <p:sp>
        <p:nvSpPr>
          <p:cNvPr id="5" name="Footer Placeholder 4"/>
          <p:cNvSpPr>
            <a:spLocks noGrp="1"/>
          </p:cNvSpPr>
          <p:nvPr>
            <p:ph type="ftr" sz="quarter" idx="11"/>
          </p:nvPr>
        </p:nvSpPr>
        <p:spPr/>
        <p:txBody>
          <a:bodyPr/>
          <a:p>
            <a:pPr fontAlgn="auto"/>
            <a:endParaRPr lang="zh-CN" altLang="en-US" strike="noStrike" noProof="1" dirty="0"/>
          </a:p>
        </p:txBody>
      </p:sp>
      <p:sp>
        <p:nvSpPr>
          <p:cNvPr id="6" name="Slide Number Placeholder 5"/>
          <p:cNvSpPr>
            <a:spLocks noGrp="1"/>
          </p:cNvSpPr>
          <p:nvPr>
            <p:ph type="sldNum" sz="quarter" idx="12"/>
          </p:nvPr>
        </p:nvSpPr>
        <p:spPr/>
        <p:txBody>
          <a:bodyPr/>
          <a:p>
            <a:pPr fontAlgn="auto"/>
            <a:fld id="{49AE70B2-8BF9-45C0-BB95-33D1B9D3A854}" type="slidenum">
              <a:rPr lang="zh-CN" altLang="en-US" strike="noStrike" noProof="1" smtClean="0">
                <a:latin typeface="+mn-lt"/>
                <a:ea typeface="+mn-ea"/>
                <a:cs typeface="+mn-cs"/>
              </a:rPr>
            </a:fld>
            <a:endParaRPr lang="zh-CN" altLang="en-US" strike="noStrike" noProof="1" dirty="0"/>
          </a:p>
        </p:txBody>
      </p:sp>
    </p:spTree>
  </p:cSld>
  <p:clrMapOvr>
    <a:masterClrMapping/>
  </p:clrMapOvr>
  <mc:AlternateContent xmlns:mc="http://schemas.openxmlformats.org/markup-compatibility/2006">
    <mc:Choice xmlns:p14="http://schemas.microsoft.com/office/powerpoint/2010/main" Requires="p14">
      <p:transition spd="slow" p14:dur="1250" advClick="0" advTm="3000">
        <p14:flip dir="r"/>
      </p:transition>
    </mc:Choice>
    <mc:Fallback>
      <p:transition spd="slow" advClick="0" advTm="3000">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nvPr>
        </p:nvSpPr>
        <p:spPr>
          <a:xfrm>
            <a:off x="608400" y="1555200"/>
            <a:ext cx="5233077"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uFillTx/>
                <a:latin typeface="Arial" panose="020B0604020202020204" pitchFamily="34" charset="0"/>
                <a:ea typeface="微软雅黑"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5pPr>
          </a:lstStyle>
          <a:p>
            <a:pPr lvl="0" fontAlgn="auto"/>
            <a:endParaRPr strike="noStrike" noProof="1" dirty="0">
              <a:sym typeface="+mn-ea"/>
            </a:endParaRPr>
          </a:p>
        </p:txBody>
      </p:sp>
      <p:sp>
        <p:nvSpPr>
          <p:cNvPr id="4" name="文本占位符 3"/>
          <p:cNvSpPr>
            <a:spLocks noGrp="1"/>
          </p:cNvSpPr>
          <p:nvPr>
            <p:ph type="body" sz="half" idx="2"/>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600" b="0" i="0" u="none" strike="noStrike" kern="1200" cap="none" spc="150" normalizeH="0" baseline="0" noProof="1" dirty="0">
                <a:uFillTx/>
                <a:latin typeface="Arial" panose="020B0604020202020204" pitchFamily="34" charset="0"/>
                <a:ea typeface="微软雅黑" charset="-122"/>
                <a:cs typeface="+mn-cs"/>
                <a:sym typeface="+mn-ea"/>
              </a:defRPr>
            </a:lvl1pPr>
            <a:lvl2pPr marL="4572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uFillTx/>
                <a:latin typeface="Arial" panose="020B0604020202020204" pitchFamily="34" charset="0"/>
                <a:ea typeface="微软雅黑" charset="-122"/>
              </a:defRPr>
            </a:lvl2pPr>
            <a:lvl3pPr eaLnBrk="1" fontAlgn="auto" latinLnBrk="0" hangingPunct="1">
              <a:buFont typeface="Arial" panose="020B0604020202020204" pitchFamily="34" charset="0"/>
              <a:buChar char="●"/>
              <a:defRPr u="none" strike="noStrike" kern="1200" cap="none" spc="150" normalizeH="0">
                <a:uFillTx/>
                <a:latin typeface="Arial" panose="020B0604020202020204" pitchFamily="34" charset="0"/>
                <a:ea typeface="微软雅黑" charset="-122"/>
              </a:defRPr>
            </a:lvl3pPr>
            <a:lvl4pPr eaLnBrk="1" fontAlgn="auto" latinLnBrk="0" hangingPunct="1">
              <a:defRPr u="none" strike="noStrike" kern="1200" cap="none" spc="150" normalizeH="0">
                <a:uFillTx/>
                <a:latin typeface="Arial" panose="020B0604020202020204" pitchFamily="34" charset="0"/>
                <a:ea typeface="微软雅黑" charset="-122"/>
              </a:defRPr>
            </a:lvl4pPr>
            <a:lvl5pPr eaLnBrk="1" fontAlgn="auto" latinLnBrk="0" hangingPunct="1">
              <a:defRPr u="none" strike="noStrike" kern="1200" cap="none" spc="150" normalizeH="0">
                <a:uFillTx/>
                <a:latin typeface="Arial" panose="020B0604020202020204" pitchFamily="34" charset="0"/>
                <a:ea typeface="微软雅黑" charset="-122"/>
              </a:defRPr>
            </a:lvl5pPr>
          </a:lstStyle>
          <a:p>
            <a:pPr lvl="0" fontAlgn="auto"/>
            <a:r>
              <a:rPr strike="noStrike" noProof="1" dirty="0">
                <a:sym typeface="+mn-ea"/>
              </a:rPr>
              <a:t>单击此处编辑母版文本样式</a:t>
            </a:r>
            <a:endParaRPr strike="noStrike" noProof="1" dirty="0">
              <a:sym typeface="+mn-ea"/>
            </a:endParaRPr>
          </a:p>
        </p:txBody>
      </p:sp>
      <p:sp>
        <p:nvSpPr>
          <p:cNvPr id="9" name="标题 8"/>
          <p:cNvSpPr>
            <a:spLocks noGrp="1"/>
          </p:cNvSpPr>
          <p:nvPr>
            <p:ph type="title"/>
          </p:nvPr>
        </p:nvSpPr>
        <p:spPr/>
        <p:txBody>
          <a:bodyPr/>
          <a:lstStyle>
            <a:lvl1pPr>
              <a:defRPr baseline="0"/>
            </a:lvl1pPr>
          </a:lstStyle>
          <a:p>
            <a:pPr fontAlgn="auto"/>
            <a:r>
              <a:rPr lang="zh-CN" altLang="en-US" strike="noStrike" noProof="1"/>
              <a:t>单击此处编辑母版标题样式</a:t>
            </a:r>
            <a:endParaRPr lang="zh-CN" altLang="en-US" strike="noStrike" noProof="1"/>
          </a:p>
        </p:txBody>
      </p:sp>
      <p:sp>
        <p:nvSpPr>
          <p:cNvPr id="2" name="Date Placeholder 1"/>
          <p:cNvSpPr>
            <a:spLocks noGrp="1"/>
          </p:cNvSpPr>
          <p:nvPr>
            <p:ph type="dt" sz="half" idx="10"/>
          </p:nvPr>
        </p:nvSpPr>
        <p:spPr/>
        <p:txBody>
          <a:bodyPr/>
          <a:p>
            <a:pPr fontAlgn="auto"/>
            <a:fld id="{760FBDFE-C587-4B4C-A407-44438C67B59E}" type="datetimeFigureOut">
              <a:rPr lang="zh-CN" altLang="en-US" strike="noStrike" noProof="1" smtClean="0">
                <a:solidFill>
                  <a:srgbClr val="000000">
                    <a:tint val="75000"/>
                  </a:srgbClr>
                </a:solidFill>
                <a:latin typeface="Arial" panose="020B0604020202020204" pitchFamily="34" charset="0"/>
                <a:ea typeface="微软雅黑" charset="-122"/>
                <a:cs typeface="+mn-cs"/>
              </a:rPr>
            </a:fld>
            <a:endParaRPr lang="zh-CN" altLang="en-US" strike="noStrike" noProof="1">
              <a:solidFill>
                <a:srgbClr val="000000">
                  <a:tint val="75000"/>
                </a:srgbClr>
              </a:solidFill>
            </a:endParaRPr>
          </a:p>
        </p:txBody>
      </p:sp>
      <p:sp>
        <p:nvSpPr>
          <p:cNvPr id="5" name="Footer Placeholder 4"/>
          <p:cNvSpPr>
            <a:spLocks noGrp="1"/>
          </p:cNvSpPr>
          <p:nvPr>
            <p:ph type="ftr" sz="quarter" idx="11"/>
          </p:nvPr>
        </p:nvSpPr>
        <p:spPr/>
        <p:txBody>
          <a:bodyPr/>
          <a:p>
            <a:pPr fontAlgn="auto"/>
            <a:endParaRPr lang="zh-CN" altLang="en-US" strike="noStrike" noProof="1" dirty="0">
              <a:solidFill>
                <a:srgbClr val="000000">
                  <a:tint val="75000"/>
                </a:srgbClr>
              </a:solidFill>
            </a:endParaRPr>
          </a:p>
        </p:txBody>
      </p:sp>
      <p:sp>
        <p:nvSpPr>
          <p:cNvPr id="6" name="Slide Number Placeholder 5"/>
          <p:cNvSpPr>
            <a:spLocks noGrp="1"/>
          </p:cNvSpPr>
          <p:nvPr>
            <p:ph type="sldNum" sz="quarter" idx="12"/>
          </p:nvPr>
        </p:nvSpPr>
        <p:spPr/>
        <p:txBody>
          <a:bodyPr/>
          <a:p>
            <a:pPr fontAlgn="auto"/>
            <a:fld id="{49AE70B2-8BF9-45C0-BB95-33D1B9D3A854}" type="slidenum">
              <a:rPr lang="zh-CN" altLang="en-US" strike="noStrike" noProof="1" smtClean="0">
                <a:solidFill>
                  <a:srgbClr val="000000">
                    <a:tint val="75000"/>
                  </a:srgbClr>
                </a:solidFill>
                <a:latin typeface="Arial" panose="020B0604020202020204" pitchFamily="34" charset="0"/>
                <a:ea typeface="微软雅黑" charset="-122"/>
                <a:cs typeface="+mn-cs"/>
              </a:rPr>
            </a:fld>
            <a:endParaRPr lang="zh-CN" altLang="en-US" strike="noStrike" noProof="1" dirty="0">
              <a:solidFill>
                <a:srgbClr val="000000">
                  <a:tint val="75000"/>
                </a:srgbClr>
              </a:solidFill>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3000">
        <p14:flip dir="r"/>
      </p:transition>
    </mc:Choice>
    <mc:Fallback>
      <p:transition spd="slow" advClick="0" advTm="3000">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uFillTx/>
                <a:latin typeface="Arial" panose="020B0604020202020204" pitchFamily="34" charset="0"/>
                <a:ea typeface="微软雅黑" charset="-122"/>
                <a:cs typeface="+mj-cs"/>
                <a:sym typeface="+mn-ea"/>
              </a:defRPr>
            </a:lvl1pPr>
          </a:lstStyle>
          <a:p>
            <a:pPr lvl="0" fontAlgn="auto"/>
            <a:r>
              <a:rPr strike="noStrike" noProof="1" dirty="0">
                <a:sym typeface="+mn-ea"/>
              </a:rPr>
              <a:t>单击此处编辑标题</a:t>
            </a:r>
            <a:endParaRPr strike="noStrike" noProof="1" dirty="0">
              <a:sym typeface="+mn-ea"/>
            </a:endParaRPr>
          </a:p>
        </p:txBody>
      </p:sp>
      <p:sp>
        <p:nvSpPr>
          <p:cNvPr id="3" name="竖排文字占位符 2"/>
          <p:cNvSpPr>
            <a:spLocks noGrp="1"/>
          </p:cNvSpPr>
          <p:nvPr>
            <p:ph type="body" orient="vert" idx="1"/>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defRPr u="none" strike="noStrike" kern="1200" cap="none" spc="150" normalizeH="0" baseline="0">
                <a:uFillTx/>
              </a:defRPr>
            </a:lvl1pPr>
            <a:lvl2pPr marL="685800" indent="-228600" defTabSz="914400" eaLnBrk="1" fontAlgn="auto" latinLnBrk="0" hangingPunct="1">
              <a:lnSpc>
                <a:spcPct val="120000"/>
              </a:lnSpc>
              <a:spcAft>
                <a:spcPts val="600"/>
              </a:spcAft>
              <a:tabLst>
                <a:tab pos="1609725" algn="l"/>
                <a:tab pos="1609725" algn="l"/>
                <a:tab pos="1609725" algn="l"/>
                <a:tab pos="1609725" algn="l"/>
              </a:tabLst>
              <a:defRPr u="none" strike="noStrike" kern="1200" cap="none" spc="150" normalizeH="0" baseline="0">
                <a:uFillTx/>
              </a:defRPr>
            </a:lvl2pPr>
            <a:lvl3pPr marL="1143000" indent="-228600" eaLnBrk="1" fontAlgn="auto" latinLnBrk="0" hangingPunct="1">
              <a:lnSpc>
                <a:spcPct val="120000"/>
              </a:lnSpc>
              <a:spcAft>
                <a:spcPts val="600"/>
              </a:spcAft>
              <a:defRPr u="none" strike="noStrike" kern="1200" cap="none" spc="150" normalizeH="0" baseline="0">
                <a:uFillTx/>
              </a:defRPr>
            </a:lvl3pPr>
            <a:lvl4pPr marL="1600200" indent="-228600" eaLnBrk="1" fontAlgn="auto" latinLnBrk="0" hangingPunct="1">
              <a:lnSpc>
                <a:spcPct val="120000"/>
              </a:lnSpc>
              <a:spcAft>
                <a:spcPts val="300"/>
              </a:spcAft>
              <a:defRPr u="none" strike="noStrike" kern="1200" cap="none" spc="150" normalizeH="0" baseline="0">
                <a:uFillTx/>
              </a:defRPr>
            </a:lvl4pPr>
            <a:lvl5pPr marL="2057400" indent="-228600" eaLnBrk="1" fontAlgn="auto" latinLnBrk="0" hangingPunct="1">
              <a:lnSpc>
                <a:spcPct val="120000"/>
              </a:lnSpc>
              <a:spcAft>
                <a:spcPts val="300"/>
              </a:spcAft>
              <a:defRPr u="none" strike="noStrike" kern="1200" cap="none" spc="150" normalizeH="0" baseline="0">
                <a:uFillTx/>
              </a:defRPr>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4" name="Date Placeholder 3"/>
          <p:cNvSpPr>
            <a:spLocks noGrp="1"/>
          </p:cNvSpPr>
          <p:nvPr>
            <p:ph type="dt" sz="half" idx="10"/>
          </p:nvPr>
        </p:nvSpPr>
        <p:spPr/>
        <p:txBody>
          <a:bodyPr/>
          <a:p>
            <a:pPr fontAlgn="auto"/>
            <a:fld id="{760FBDFE-C587-4B4C-A407-44438C67B59E}" type="datetimeFigureOut">
              <a:rPr lang="zh-CN" altLang="en-US" strike="noStrike" noProof="1" smtClean="0">
                <a:solidFill>
                  <a:srgbClr val="000000">
                    <a:tint val="75000"/>
                  </a:srgbClr>
                </a:solidFill>
                <a:latin typeface="Arial" panose="020B0604020202020204" pitchFamily="34" charset="0"/>
                <a:ea typeface="微软雅黑" charset="-122"/>
                <a:cs typeface="+mn-cs"/>
              </a:rPr>
            </a:fld>
            <a:endParaRPr lang="zh-CN" altLang="en-US" strike="noStrike" noProof="1">
              <a:solidFill>
                <a:srgbClr val="000000">
                  <a:tint val="75000"/>
                </a:srgbClr>
              </a:solidFill>
            </a:endParaRPr>
          </a:p>
        </p:txBody>
      </p:sp>
      <p:sp>
        <p:nvSpPr>
          <p:cNvPr id="5" name="Footer Placeholder 4"/>
          <p:cNvSpPr>
            <a:spLocks noGrp="1"/>
          </p:cNvSpPr>
          <p:nvPr>
            <p:ph type="ftr" sz="quarter" idx="11"/>
          </p:nvPr>
        </p:nvSpPr>
        <p:spPr/>
        <p:txBody>
          <a:bodyPr/>
          <a:p>
            <a:pPr fontAlgn="auto"/>
            <a:endParaRPr lang="zh-CN" altLang="en-US" strike="noStrike" noProof="1" dirty="0">
              <a:solidFill>
                <a:srgbClr val="000000">
                  <a:tint val="75000"/>
                </a:srgbClr>
              </a:solidFill>
            </a:endParaRPr>
          </a:p>
        </p:txBody>
      </p:sp>
      <p:sp>
        <p:nvSpPr>
          <p:cNvPr id="6" name="Slide Number Placeholder 5"/>
          <p:cNvSpPr>
            <a:spLocks noGrp="1"/>
          </p:cNvSpPr>
          <p:nvPr>
            <p:ph type="sldNum" sz="quarter" idx="12"/>
          </p:nvPr>
        </p:nvSpPr>
        <p:spPr/>
        <p:txBody>
          <a:bodyPr/>
          <a:p>
            <a:pPr fontAlgn="auto"/>
            <a:fld id="{49AE70B2-8BF9-45C0-BB95-33D1B9D3A854}" type="slidenum">
              <a:rPr lang="zh-CN" altLang="en-US" strike="noStrike" noProof="1" smtClean="0">
                <a:solidFill>
                  <a:srgbClr val="000000">
                    <a:tint val="75000"/>
                  </a:srgbClr>
                </a:solidFill>
                <a:latin typeface="Arial" panose="020B0604020202020204" pitchFamily="34" charset="0"/>
                <a:ea typeface="微软雅黑" charset="-122"/>
                <a:cs typeface="+mn-cs"/>
              </a:rPr>
            </a:fld>
            <a:endParaRPr lang="zh-CN" altLang="en-US" strike="noStrike" noProof="1" dirty="0">
              <a:solidFill>
                <a:srgbClr val="000000">
                  <a:tint val="75000"/>
                </a:srgbClr>
              </a:solidFill>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3000">
        <p14:flip dir="r"/>
      </p:transition>
    </mc:Choice>
    <mc:Fallback>
      <p:transition spd="slow" advClick="0" advTm="3000">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7" name="内容占位符 6"/>
          <p:cNvSpPr>
            <a:spLocks noGrp="1"/>
          </p:cNvSpPr>
          <p:nvPr>
            <p:ph sz="quarter" idx="13"/>
          </p:nvPr>
        </p:nvSpPr>
        <p:spPr>
          <a:xfrm>
            <a:off x="608400" y="774000"/>
            <a:ext cx="10972800" cy="5482800"/>
          </a:xfrm>
        </p:spPr>
        <p:txBody>
          <a:bodyPr/>
          <a:lstStyle>
            <a:lvl1pPr marL="228600" indent="-228600" eaLnBrk="1" fontAlgn="auto" latinLnBrk="0" hangingPunct="1">
              <a:lnSpc>
                <a:spcPct val="130000"/>
              </a:lnSpc>
              <a:defRPr u="none" strike="noStrike" kern="1200" cap="none" spc="150" normalizeH="0" baseline="0">
                <a:uFillTx/>
              </a:defRPr>
            </a:lvl1pPr>
            <a:lvl2pPr marL="685800" indent="-228600" defTabSz="914400" eaLnBrk="1" fontAlgn="auto" latinLnBrk="0" hangingPunct="1">
              <a:lnSpc>
                <a:spcPct val="120000"/>
              </a:lnSpc>
              <a:tabLst>
                <a:tab pos="1609725" algn="l"/>
                <a:tab pos="1609725" algn="l"/>
                <a:tab pos="1609725" algn="l"/>
                <a:tab pos="1609725" algn="l"/>
              </a:tabLst>
              <a:defRPr u="none" strike="noStrike" kern="1200" cap="none" spc="150" normalizeH="0" baseline="0">
                <a:uFillTx/>
              </a:defRPr>
            </a:lvl2pPr>
            <a:lvl3pPr marL="1143000" indent="-228600" eaLnBrk="1" fontAlgn="auto" latinLnBrk="0" hangingPunct="1">
              <a:lnSpc>
                <a:spcPct val="120000"/>
              </a:lnSpc>
              <a:defRPr u="none" strike="noStrike" kern="1200" cap="none" spc="150" normalizeH="0" baseline="0">
                <a:uFillTx/>
              </a:defRPr>
            </a:lvl3pPr>
            <a:lvl4pPr marL="1600200" indent="-228600" eaLnBrk="1" fontAlgn="auto" latinLnBrk="0" hangingPunct="1">
              <a:lnSpc>
                <a:spcPct val="120000"/>
              </a:lnSpc>
              <a:defRPr u="none" strike="noStrike" kern="1200" cap="none" spc="150" normalizeH="0" baseline="0">
                <a:uFillTx/>
              </a:defRPr>
            </a:lvl4pPr>
            <a:lvl5pPr marL="2057400" indent="-228600" eaLnBrk="1" fontAlgn="auto" latinLnBrk="0" hangingPunct="1">
              <a:lnSpc>
                <a:spcPct val="120000"/>
              </a:lnSpc>
              <a:defRPr u="none" strike="noStrike" kern="1200" cap="none" spc="150" normalizeH="0" baseline="0">
                <a:uFillTx/>
              </a:defRPr>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2" name="Date Placeholder 1"/>
          <p:cNvSpPr>
            <a:spLocks noGrp="1"/>
          </p:cNvSpPr>
          <p:nvPr>
            <p:ph type="dt" sz="half" idx="14"/>
          </p:nvPr>
        </p:nvSpPr>
        <p:spPr/>
        <p:txBody>
          <a:bodyPr/>
          <a:p>
            <a:pPr fontAlgn="auto"/>
            <a:fld id="{760FBDFE-C587-4B4C-A407-44438C67B59E}" type="datetimeFigureOut">
              <a:rPr lang="zh-CN" altLang="en-US" strike="noStrike" noProof="1" smtClean="0">
                <a:solidFill>
                  <a:srgbClr val="000000">
                    <a:tint val="75000"/>
                  </a:srgbClr>
                </a:solidFill>
                <a:latin typeface="Arial" panose="020B0604020202020204" pitchFamily="34" charset="0"/>
                <a:ea typeface="微软雅黑" charset="-122"/>
                <a:cs typeface="+mn-cs"/>
              </a:rPr>
            </a:fld>
            <a:endParaRPr lang="zh-CN" altLang="en-US" strike="noStrike" noProof="1">
              <a:solidFill>
                <a:srgbClr val="000000">
                  <a:tint val="75000"/>
                </a:srgbClr>
              </a:solidFill>
            </a:endParaRPr>
          </a:p>
        </p:txBody>
      </p:sp>
      <p:sp>
        <p:nvSpPr>
          <p:cNvPr id="3" name="Footer Placeholder 2"/>
          <p:cNvSpPr>
            <a:spLocks noGrp="1"/>
          </p:cNvSpPr>
          <p:nvPr>
            <p:ph type="ftr" sz="quarter" idx="15"/>
          </p:nvPr>
        </p:nvSpPr>
        <p:spPr/>
        <p:txBody>
          <a:bodyPr/>
          <a:p>
            <a:pPr fontAlgn="auto"/>
            <a:endParaRPr lang="zh-CN" altLang="en-US" strike="noStrike" noProof="1" dirty="0">
              <a:solidFill>
                <a:srgbClr val="000000">
                  <a:tint val="75000"/>
                </a:srgbClr>
              </a:solidFill>
            </a:endParaRPr>
          </a:p>
        </p:txBody>
      </p:sp>
      <p:sp>
        <p:nvSpPr>
          <p:cNvPr id="4" name="Slide Number Placeholder 3"/>
          <p:cNvSpPr>
            <a:spLocks noGrp="1"/>
          </p:cNvSpPr>
          <p:nvPr>
            <p:ph type="sldNum" sz="quarter" idx="16"/>
          </p:nvPr>
        </p:nvSpPr>
        <p:spPr/>
        <p:txBody>
          <a:bodyPr/>
          <a:p>
            <a:pPr fontAlgn="auto"/>
            <a:fld id="{49AE70B2-8BF9-45C0-BB95-33D1B9D3A854}" type="slidenum">
              <a:rPr lang="zh-CN" altLang="en-US" strike="noStrike" noProof="1" smtClean="0">
                <a:solidFill>
                  <a:srgbClr val="000000">
                    <a:tint val="75000"/>
                  </a:srgbClr>
                </a:solidFill>
                <a:latin typeface="Arial" panose="020B0604020202020204" pitchFamily="34" charset="0"/>
                <a:ea typeface="微软雅黑" charset="-122"/>
                <a:cs typeface="+mn-cs"/>
              </a:rPr>
            </a:fld>
            <a:endParaRPr lang="zh-CN" altLang="en-US" strike="noStrike" noProof="1" dirty="0">
              <a:solidFill>
                <a:srgbClr val="000000">
                  <a:tint val="75000"/>
                </a:srgbClr>
              </a:solidFill>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3000">
        <p14:flip dir="r"/>
      </p:transition>
    </mc:Choice>
    <mc:Fallback>
      <p:transition spd="slow" advClick="0" advTm="3000">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effectLst/>
                <a:uFillTx/>
                <a:latin typeface="Arial" panose="020B0604020202020204" pitchFamily="34" charset="0"/>
                <a:ea typeface="微软雅黑" charset="-122"/>
                <a:cs typeface="+mj-cs"/>
                <a:sym typeface="+mn-ea"/>
              </a:defRPr>
            </a:lvl1pPr>
          </a:lstStyle>
          <a:p>
            <a:pPr lvl="0" fontAlgn="auto"/>
            <a:r>
              <a:rPr strike="noStrike" noProof="1">
                <a:sym typeface="+mn-ea"/>
              </a:rPr>
              <a:t>单击此处编辑标题</a:t>
            </a:r>
            <a:endParaRPr strike="noStrike" noProof="1">
              <a:sym typeface="+mn-ea"/>
            </a:endParaRPr>
          </a:p>
        </p:txBody>
      </p:sp>
      <p:sp>
        <p:nvSpPr>
          <p:cNvPr id="7" name="文本占位符 6"/>
          <p:cNvSpPr>
            <a:spLocks noGrp="1"/>
          </p:cNvSpPr>
          <p:nvPr>
            <p:ph type="body" sz="quarter" idx="13"/>
          </p:nvPr>
        </p:nvSpPr>
        <p:spPr>
          <a:xfrm>
            <a:off x="1198800" y="3560400"/>
            <a:ext cx="9799200" cy="471600"/>
          </a:xfrm>
        </p:spPr>
        <p:txBody>
          <a:bodyPr lIns="90000" tIns="46800" rIns="90000" bIns="46800">
            <a:normAutofit/>
          </a:bodyPr>
          <a:lstStyle>
            <a:lvl1pPr marL="0" indent="0" algn="ctr">
              <a:lnSpc>
                <a:spcPct val="110000"/>
              </a:lnSpc>
              <a:buNone/>
              <a:defRPr sz="2400" spc="200" baseline="0"/>
            </a:lvl1pPr>
          </a:lstStyle>
          <a:p>
            <a:pPr lvl="0" fontAlgn="auto"/>
            <a:r>
              <a:rPr lang="zh-CN" altLang="en-US" strike="noStrike" noProof="1" dirty="0"/>
              <a:t>单击此处编辑母版文本样式</a:t>
            </a:r>
            <a:endParaRPr lang="zh-CN" altLang="en-US" strike="noStrike" noProof="1" dirty="0"/>
          </a:p>
        </p:txBody>
      </p:sp>
      <p:sp>
        <p:nvSpPr>
          <p:cNvPr id="3" name="Date Placeholder 2"/>
          <p:cNvSpPr>
            <a:spLocks noGrp="1"/>
          </p:cNvSpPr>
          <p:nvPr>
            <p:ph type="dt" sz="half" idx="14"/>
          </p:nvPr>
        </p:nvSpPr>
        <p:spPr/>
        <p:txBody>
          <a:bodyPr/>
          <a:p>
            <a:pPr fontAlgn="auto"/>
            <a:fld id="{760FBDFE-C587-4B4C-A407-44438C67B59E}" type="datetimeFigureOut">
              <a:rPr lang="zh-CN" altLang="en-US" strike="noStrike" noProof="1" smtClean="0">
                <a:solidFill>
                  <a:srgbClr val="000000">
                    <a:tint val="75000"/>
                  </a:srgbClr>
                </a:solidFill>
                <a:latin typeface="Arial" panose="020B0604020202020204" pitchFamily="34" charset="0"/>
                <a:ea typeface="微软雅黑" charset="-122"/>
                <a:cs typeface="+mn-cs"/>
              </a:rPr>
            </a:fld>
            <a:endParaRPr lang="zh-CN" altLang="en-US" strike="noStrike" noProof="1">
              <a:solidFill>
                <a:srgbClr val="000000">
                  <a:tint val="75000"/>
                </a:srgbClr>
              </a:solidFill>
            </a:endParaRPr>
          </a:p>
        </p:txBody>
      </p:sp>
      <p:sp>
        <p:nvSpPr>
          <p:cNvPr id="4" name="Footer Placeholder 3"/>
          <p:cNvSpPr>
            <a:spLocks noGrp="1"/>
          </p:cNvSpPr>
          <p:nvPr>
            <p:ph type="ftr" sz="quarter" idx="15"/>
          </p:nvPr>
        </p:nvSpPr>
        <p:spPr/>
        <p:txBody>
          <a:bodyPr/>
          <a:p>
            <a:pPr fontAlgn="auto"/>
            <a:endParaRPr lang="zh-CN" altLang="en-US" strike="noStrike" noProof="1" dirty="0">
              <a:solidFill>
                <a:srgbClr val="000000">
                  <a:tint val="75000"/>
                </a:srgbClr>
              </a:solidFill>
            </a:endParaRPr>
          </a:p>
        </p:txBody>
      </p:sp>
      <p:sp>
        <p:nvSpPr>
          <p:cNvPr id="5" name="Slide Number Placeholder 4"/>
          <p:cNvSpPr>
            <a:spLocks noGrp="1"/>
          </p:cNvSpPr>
          <p:nvPr>
            <p:ph type="sldNum" sz="quarter" idx="16"/>
          </p:nvPr>
        </p:nvSpPr>
        <p:spPr/>
        <p:txBody>
          <a:bodyPr/>
          <a:p>
            <a:pPr fontAlgn="auto"/>
            <a:fld id="{49AE70B2-8BF9-45C0-BB95-33D1B9D3A854}" type="slidenum">
              <a:rPr lang="zh-CN" altLang="en-US" strike="noStrike" noProof="1" smtClean="0">
                <a:solidFill>
                  <a:srgbClr val="000000">
                    <a:tint val="75000"/>
                  </a:srgbClr>
                </a:solidFill>
                <a:latin typeface="Arial" panose="020B0604020202020204" pitchFamily="34" charset="0"/>
                <a:ea typeface="微软雅黑" charset="-122"/>
                <a:cs typeface="+mn-cs"/>
              </a:rPr>
            </a:fld>
            <a:endParaRPr lang="zh-CN" altLang="en-US" strike="noStrike" noProof="1" dirty="0">
              <a:solidFill>
                <a:srgbClr val="000000">
                  <a:tint val="75000"/>
                </a:srgbClr>
              </a:solidFill>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3000">
        <p14:flip dir="r"/>
      </p:transition>
    </mc:Choice>
    <mc:Fallback>
      <p:transition spd="slow" advClick="0" advTm="3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08400" y="608400"/>
            <a:ext cx="10969200" cy="705600"/>
          </a:xfrm>
        </p:spPr>
        <p:txBody>
          <a:bodyPr vert="horz" lIns="90000" tIns="46800" rIns="90000" bIns="46800" rtlCol="0" anchor="ctr" anchorCtr="0">
            <a:normAutofit/>
          </a:bodyPr>
          <a:lstStyle/>
          <a:p>
            <a:pPr lvl="0" fontAlgn="auto"/>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608400" y="1501200"/>
            <a:ext cx="5176800" cy="4748400"/>
          </a:xfrm>
        </p:spPr>
        <p:txBody>
          <a:bodyPr vert="horz" lIns="90000" tIns="46800" rIns="90000" bIns="46800" rtlCol="0">
            <a:normAutofit/>
          </a:body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411600" y="1501200"/>
            <a:ext cx="5176800" cy="4748400"/>
          </a:xfrm>
        </p:spPr>
        <p:txBody>
          <a:bodyPr lIns="90000" tIns="46800" rIns="90000" bIns="46800">
            <a:normAutofit/>
          </a:body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5" name="Date Placeholder 4"/>
          <p:cNvSpPr>
            <a:spLocks noGrp="1"/>
          </p:cNvSpPr>
          <p:nvPr>
            <p:ph type="dt" sz="half" idx="10"/>
          </p:nvPr>
        </p:nvSpPr>
        <p:spPr/>
        <p:txBody>
          <a:bodyPr/>
          <a:p>
            <a:pPr fontAlgn="auto"/>
            <a:fld id="{760FBDFE-C587-4B4C-A407-44438C67B59E}" type="datetimeFigureOut">
              <a:rPr lang="zh-CN" altLang="en-US" strike="noStrike" noProof="1" smtClean="0">
                <a:latin typeface="+mn-lt"/>
                <a:ea typeface="+mn-ea"/>
                <a:cs typeface="+mn-cs"/>
              </a:rPr>
            </a:fld>
            <a:endParaRPr lang="zh-CN" altLang="en-US" strike="noStrike" noProof="1"/>
          </a:p>
        </p:txBody>
      </p:sp>
      <p:sp>
        <p:nvSpPr>
          <p:cNvPr id="6" name="Footer Placeholder 5"/>
          <p:cNvSpPr>
            <a:spLocks noGrp="1"/>
          </p:cNvSpPr>
          <p:nvPr>
            <p:ph type="ftr" sz="quarter" idx="11"/>
          </p:nvPr>
        </p:nvSpPr>
        <p:spPr/>
        <p:txBody>
          <a:bodyPr/>
          <a:p>
            <a:pPr fontAlgn="auto"/>
            <a:endParaRPr lang="zh-CN" altLang="en-US" strike="noStrike" noProof="1" dirty="0"/>
          </a:p>
        </p:txBody>
      </p:sp>
      <p:sp>
        <p:nvSpPr>
          <p:cNvPr id="7" name="Slide Number Placeholder 6"/>
          <p:cNvSpPr>
            <a:spLocks noGrp="1"/>
          </p:cNvSpPr>
          <p:nvPr>
            <p:ph type="sldNum" sz="quarter" idx="12"/>
          </p:nvPr>
        </p:nvSpPr>
        <p:spPr/>
        <p:txBody>
          <a:bodyPr/>
          <a:p>
            <a:pPr fontAlgn="auto"/>
            <a:fld id="{49AE70B2-8BF9-45C0-BB95-33D1B9D3A854}" type="slidenum">
              <a:rPr lang="zh-CN" altLang="en-US" strike="noStrike" noProof="1" smtClean="0">
                <a:latin typeface="+mn-lt"/>
                <a:ea typeface="+mn-ea"/>
                <a:cs typeface="+mn-cs"/>
              </a:rPr>
            </a:fld>
            <a:endParaRPr lang="zh-CN" altLang="en-US" strike="noStrike" noProof="1" dirty="0"/>
          </a:p>
        </p:txBody>
      </p:sp>
    </p:spTree>
  </p:cSld>
  <p:clrMapOvr>
    <a:masterClrMapping/>
  </p:clrMapOvr>
  <mc:AlternateContent xmlns:mc="http://schemas.openxmlformats.org/markup-compatibility/2006">
    <mc:Choice xmlns:p14="http://schemas.microsoft.com/office/powerpoint/2010/main" Requires="p14">
      <p:transition spd="slow" p14:dur="1250" advClick="0" advTm="3000">
        <p14:flip dir="r"/>
      </p:transition>
    </mc:Choice>
    <mc:Fallback>
      <p:transition spd="slow" advClick="0" advTm="3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8400" y="608400"/>
            <a:ext cx="10969200" cy="705600"/>
          </a:xfrm>
        </p:spPr>
        <p:txBody>
          <a:bodyPr vert="horz" lIns="90000" tIns="46800" rIns="90000" bIns="46800" rtlCol="0" anchor="ctr" anchorCtr="0">
            <a:normAutofit/>
          </a:bodyPr>
          <a:lstStyle/>
          <a:p>
            <a:pPr lvl="0" fontAlgn="auto"/>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hasCustomPrompt="1"/>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auto"/>
            <a:r>
              <a:rPr lang="zh-CN" altLang="en-US" strike="noStrike" noProof="1" dirty="0"/>
              <a:t>单击此处编辑文本</a:t>
            </a:r>
            <a:endParaRPr lang="zh-CN" altLang="en-US" strike="noStrike" noProof="1" dirty="0"/>
          </a:p>
        </p:txBody>
      </p:sp>
      <p:sp>
        <p:nvSpPr>
          <p:cNvPr id="4" name="内容占位符 3"/>
          <p:cNvSpPr>
            <a:spLocks noGrp="1"/>
          </p:cNvSpPr>
          <p:nvPr>
            <p:ph sz="half" idx="2"/>
          </p:nvPr>
        </p:nvSpPr>
        <p:spPr>
          <a:xfrm>
            <a:off x="608400" y="1854000"/>
            <a:ext cx="5342400" cy="4395600"/>
          </a:xfrm>
        </p:spPr>
        <p:txBody>
          <a:bodyPr vert="horz" lIns="101600" tIns="0" rIns="82550" bIns="0" rtlCol="0">
            <a:normAutofit/>
          </a:body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5" name="文本占位符 4"/>
          <p:cNvSpPr>
            <a:spLocks noGrp="1"/>
          </p:cNvSpPr>
          <p:nvPr>
            <p:ph type="body" sz="quarter" idx="3" hasCustomPrompt="1"/>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auto"/>
            <a:r>
              <a:rPr lang="zh-CN" altLang="en-US" strike="noStrike" noProof="1" smtClean="0"/>
              <a:t>单击此处编辑文本</a:t>
            </a:r>
            <a:endParaRPr lang="zh-CN" altLang="en-US" strike="noStrike" noProof="1"/>
          </a:p>
        </p:txBody>
      </p:sp>
      <p:sp>
        <p:nvSpPr>
          <p:cNvPr id="6" name="内容占位符 5"/>
          <p:cNvSpPr>
            <a:spLocks noGrp="1"/>
          </p:cNvSpPr>
          <p:nvPr>
            <p:ph sz="quarter" idx="4"/>
          </p:nvPr>
        </p:nvSpPr>
        <p:spPr>
          <a:xfrm>
            <a:off x="6235750" y="1854000"/>
            <a:ext cx="5342400" cy="4395600"/>
          </a:xfrm>
        </p:spPr>
        <p:txBody>
          <a:bodyPr vert="horz" lIns="101600" tIns="0" rIns="82550" bIns="0" rtlCol="0">
            <a:normAutofit/>
          </a:body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7" name="Date Placeholder 6"/>
          <p:cNvSpPr>
            <a:spLocks noGrp="1"/>
          </p:cNvSpPr>
          <p:nvPr>
            <p:ph type="dt" sz="half" idx="10"/>
          </p:nvPr>
        </p:nvSpPr>
        <p:spPr/>
        <p:txBody>
          <a:bodyPr/>
          <a:p>
            <a:pPr fontAlgn="auto"/>
            <a:fld id="{760FBDFE-C587-4B4C-A407-44438C67B59E}" type="datetimeFigureOut">
              <a:rPr lang="zh-CN" altLang="en-US" strike="noStrike" noProof="1" smtClean="0">
                <a:latin typeface="+mn-lt"/>
                <a:ea typeface="+mn-ea"/>
                <a:cs typeface="+mn-cs"/>
              </a:rPr>
            </a:fld>
            <a:endParaRPr lang="zh-CN" altLang="en-US" strike="noStrike" noProof="1"/>
          </a:p>
        </p:txBody>
      </p:sp>
      <p:sp>
        <p:nvSpPr>
          <p:cNvPr id="8" name="Footer Placeholder 7"/>
          <p:cNvSpPr>
            <a:spLocks noGrp="1"/>
          </p:cNvSpPr>
          <p:nvPr>
            <p:ph type="ftr" sz="quarter" idx="11"/>
          </p:nvPr>
        </p:nvSpPr>
        <p:spPr/>
        <p:txBody>
          <a:bodyPr/>
          <a:p>
            <a:pPr fontAlgn="auto"/>
            <a:endParaRPr lang="zh-CN" altLang="en-US" strike="noStrike" noProof="1" dirty="0"/>
          </a:p>
        </p:txBody>
      </p:sp>
      <p:sp>
        <p:nvSpPr>
          <p:cNvPr id="9" name="Slide Number Placeholder 8"/>
          <p:cNvSpPr>
            <a:spLocks noGrp="1"/>
          </p:cNvSpPr>
          <p:nvPr>
            <p:ph type="sldNum" sz="quarter" idx="12"/>
          </p:nvPr>
        </p:nvSpPr>
        <p:spPr/>
        <p:txBody>
          <a:bodyPr/>
          <a:p>
            <a:pPr fontAlgn="auto"/>
            <a:fld id="{49AE70B2-8BF9-45C0-BB95-33D1B9D3A854}" type="slidenum">
              <a:rPr lang="zh-CN" altLang="en-US" strike="noStrike" noProof="1" smtClean="0">
                <a:latin typeface="+mn-lt"/>
                <a:ea typeface="+mn-ea"/>
                <a:cs typeface="+mn-cs"/>
              </a:rPr>
            </a:fld>
            <a:endParaRPr lang="zh-CN" altLang="en-US" strike="noStrike" noProof="1" dirty="0"/>
          </a:p>
        </p:txBody>
      </p:sp>
    </p:spTree>
  </p:cSld>
  <p:clrMapOvr>
    <a:masterClrMapping/>
  </p:clrMapOvr>
  <mc:AlternateContent xmlns:mc="http://schemas.openxmlformats.org/markup-compatibility/2006">
    <mc:Choice xmlns:p14="http://schemas.microsoft.com/office/powerpoint/2010/main" Requires="p14">
      <p:transition spd="slow" p14:dur="1250" advClick="0" advTm="3000">
        <p14:flip dir="r"/>
      </p:transition>
    </mc:Choice>
    <mc:Fallback>
      <p:transition spd="slow" advClick="0" advTm="3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08400" y="608400"/>
            <a:ext cx="10969200" cy="705600"/>
          </a:xfrm>
        </p:spPr>
        <p:txBody>
          <a:bodyPr vert="horz" lIns="90000" tIns="46800" rIns="90000" bIns="46800" rtlCol="0" anchor="ctr" anchorCtr="0">
            <a:normAutofit/>
          </a:bodyPr>
          <a:lstStyle/>
          <a:p>
            <a:pPr lvl="0" fontAlgn="auto"/>
            <a:r>
              <a:rPr lang="zh-CN" altLang="en-US" strike="noStrike" noProof="1" smtClean="0"/>
              <a:t>单击此处编辑母版标题样式</a:t>
            </a:r>
            <a:endParaRPr lang="zh-CN" altLang="en-US" strike="noStrike" noProof="1"/>
          </a:p>
        </p:txBody>
      </p:sp>
      <p:sp>
        <p:nvSpPr>
          <p:cNvPr id="3" name="Date Placeholder 2"/>
          <p:cNvSpPr>
            <a:spLocks noGrp="1"/>
          </p:cNvSpPr>
          <p:nvPr>
            <p:ph type="dt" sz="half" idx="10"/>
          </p:nvPr>
        </p:nvSpPr>
        <p:spPr/>
        <p:txBody>
          <a:bodyPr/>
          <a:p>
            <a:pPr fontAlgn="auto"/>
            <a:fld id="{760FBDFE-C587-4B4C-A407-44438C67B59E}" type="datetimeFigureOut">
              <a:rPr lang="zh-CN" altLang="en-US" strike="noStrike" noProof="1" smtClean="0">
                <a:latin typeface="+mn-lt"/>
                <a:ea typeface="+mn-ea"/>
                <a:cs typeface="+mn-cs"/>
              </a:rPr>
            </a:fld>
            <a:endParaRPr lang="zh-CN" altLang="en-US" strike="noStrike" noProof="1"/>
          </a:p>
        </p:txBody>
      </p:sp>
      <p:sp>
        <p:nvSpPr>
          <p:cNvPr id="4" name="Footer Placeholder 3"/>
          <p:cNvSpPr>
            <a:spLocks noGrp="1"/>
          </p:cNvSpPr>
          <p:nvPr>
            <p:ph type="ftr" sz="quarter" idx="11"/>
          </p:nvPr>
        </p:nvSpPr>
        <p:spPr/>
        <p:txBody>
          <a:bodyPr/>
          <a:p>
            <a:pPr fontAlgn="auto"/>
            <a:endParaRPr lang="zh-CN" altLang="en-US" strike="noStrike" noProof="1" dirty="0"/>
          </a:p>
        </p:txBody>
      </p:sp>
      <p:sp>
        <p:nvSpPr>
          <p:cNvPr id="5" name="Slide Number Placeholder 4"/>
          <p:cNvSpPr>
            <a:spLocks noGrp="1"/>
          </p:cNvSpPr>
          <p:nvPr>
            <p:ph type="sldNum" sz="quarter" idx="12"/>
          </p:nvPr>
        </p:nvSpPr>
        <p:spPr/>
        <p:txBody>
          <a:bodyPr/>
          <a:p>
            <a:pPr fontAlgn="auto"/>
            <a:fld id="{49AE70B2-8BF9-45C0-BB95-33D1B9D3A854}" type="slidenum">
              <a:rPr lang="zh-CN" altLang="en-US" strike="noStrike" noProof="1" smtClean="0">
                <a:latin typeface="+mn-lt"/>
                <a:ea typeface="+mn-ea"/>
                <a:cs typeface="+mn-cs"/>
              </a:rPr>
            </a:fld>
            <a:endParaRPr lang="zh-CN" altLang="en-US" strike="noStrike" noProof="1" dirty="0"/>
          </a:p>
        </p:txBody>
      </p:sp>
    </p:spTree>
  </p:cSld>
  <p:clrMapOvr>
    <a:masterClrMapping/>
  </p:clrMapOvr>
  <mc:AlternateContent xmlns:mc="http://schemas.openxmlformats.org/markup-compatibility/2006">
    <mc:Choice xmlns:p14="http://schemas.microsoft.com/office/powerpoint/2010/main" Requires="p14">
      <p:transition spd="slow" p14:dur="1250" advClick="0" advTm="3000">
        <p14:flip dir="r"/>
      </p:transition>
    </mc:Choice>
    <mc:Fallback>
      <p:transition spd="slow" advClick="0" advTm="3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fontAlgn="auto"/>
            <a:fld id="{760FBDFE-C587-4B4C-A407-44438C67B59E}" type="datetimeFigureOut">
              <a:rPr lang="zh-CN" altLang="en-US" strike="noStrike" noProof="1" smtClean="0">
                <a:latin typeface="+mn-lt"/>
                <a:ea typeface="+mn-ea"/>
                <a:cs typeface="+mn-cs"/>
              </a:rPr>
            </a:fld>
            <a:endParaRPr lang="zh-CN" altLang="en-US" strike="noStrike" noProof="1"/>
          </a:p>
        </p:txBody>
      </p:sp>
      <p:sp>
        <p:nvSpPr>
          <p:cNvPr id="3" name="Footer Placeholder 2"/>
          <p:cNvSpPr>
            <a:spLocks noGrp="1"/>
          </p:cNvSpPr>
          <p:nvPr>
            <p:ph type="ftr" sz="quarter" idx="11"/>
          </p:nvPr>
        </p:nvSpPr>
        <p:spPr/>
        <p:txBody>
          <a:bodyPr/>
          <a:p>
            <a:pPr fontAlgn="auto"/>
            <a:endParaRPr lang="zh-CN" altLang="en-US" strike="noStrike" noProof="1" dirty="0"/>
          </a:p>
        </p:txBody>
      </p:sp>
      <p:sp>
        <p:nvSpPr>
          <p:cNvPr id="4" name="Slide Number Placeholder 3"/>
          <p:cNvSpPr>
            <a:spLocks noGrp="1"/>
          </p:cNvSpPr>
          <p:nvPr>
            <p:ph type="sldNum" sz="quarter" idx="12"/>
          </p:nvPr>
        </p:nvSpPr>
        <p:spPr/>
        <p:txBody>
          <a:bodyPr/>
          <a:p>
            <a:pPr fontAlgn="auto"/>
            <a:fld id="{49AE70B2-8BF9-45C0-BB95-33D1B9D3A854}" type="slidenum">
              <a:rPr lang="zh-CN" altLang="en-US" strike="noStrike" noProof="1" smtClean="0">
                <a:latin typeface="+mn-lt"/>
                <a:ea typeface="+mn-ea"/>
                <a:cs typeface="+mn-cs"/>
              </a:rPr>
            </a:fld>
            <a:endParaRPr lang="zh-CN" altLang="en-US" strike="noStrike" noProof="1" dirty="0"/>
          </a:p>
        </p:txBody>
      </p:sp>
    </p:spTree>
  </p:cSld>
  <p:clrMapOvr>
    <a:masterClrMapping/>
  </p:clrMapOvr>
  <mc:AlternateContent xmlns:mc="http://schemas.openxmlformats.org/markup-compatibility/2006">
    <mc:Choice xmlns:p14="http://schemas.microsoft.com/office/powerpoint/2010/main" Requires="p14">
      <p:transition spd="slow" p14:dur="1250" advClick="0" advTm="3000">
        <p14:flip dir="r"/>
      </p:transition>
    </mc:Choice>
    <mc:Fallback>
      <p:transition spd="slow" advClick="0" advTm="3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nvPr>
        </p:nvSpPr>
        <p:spPr>
          <a:xfrm>
            <a:off x="608400" y="1555200"/>
            <a:ext cx="5233077" cy="4608000"/>
          </a:xfrm>
        </p:spPr>
        <p:txBody>
          <a:bodyPr vert="horz" lIns="90000" tIns="46800" rIns="90000" bIns="46800" rtlCol="0">
            <a:normAutofit/>
          </a:bodyPr>
          <a:lstStyle>
            <a:lvl1pPr>
              <a:buNone/>
              <a:defRPr sz="1600"/>
            </a:lvl1pPr>
          </a:lstStyle>
          <a:p>
            <a:pPr lvl="0" fontAlgn="auto"/>
            <a:endParaRPr lang="zh-CN" altLang="en-US" strike="noStrike" noProof="1"/>
          </a:p>
        </p:txBody>
      </p:sp>
      <p:sp>
        <p:nvSpPr>
          <p:cNvPr id="4" name="文本占位符 3"/>
          <p:cNvSpPr>
            <a:spLocks noGrp="1"/>
          </p:cNvSpPr>
          <p:nvPr>
            <p:ph type="body" sz="half" idx="2"/>
          </p:nvPr>
        </p:nvSpPr>
        <p:spPr>
          <a:xfrm>
            <a:off x="6350400" y="1555200"/>
            <a:ext cx="5227200" cy="4608000"/>
          </a:xfrm>
        </p:spPr>
        <p:txBody>
          <a:bodyPr vert="horz" lIns="90000" tIns="46800" rIns="90000" bIns="46800" rtlCol="0">
            <a:normAutofit/>
          </a:bodyPr>
          <a:lstStyle>
            <a:lvl1pPr>
              <a:buNone/>
              <a:defRPr sz="1600"/>
            </a:lvl1pPr>
          </a:lstStyle>
          <a:p>
            <a:pPr lvl="0" fontAlgn="auto"/>
            <a:r>
              <a:rPr lang="zh-CN" altLang="en-US" strike="noStrike" noProof="1" smtClean="0"/>
              <a:t>单击此处编辑母版文本样式</a:t>
            </a:r>
            <a:endParaRPr lang="zh-CN" altLang="en-US" strike="noStrike" noProof="1"/>
          </a:p>
        </p:txBody>
      </p:sp>
      <p:sp>
        <p:nvSpPr>
          <p:cNvPr id="9" name="标题 8"/>
          <p:cNvSpPr>
            <a:spLocks noGrp="1"/>
          </p:cNvSpPr>
          <p:nvPr>
            <p:ph type="title"/>
          </p:nvPr>
        </p:nvSpPr>
        <p:spPr/>
        <p:txBody>
          <a:bodyPr/>
          <a:lstStyle/>
          <a:p>
            <a:pPr fontAlgn="auto"/>
            <a:r>
              <a:rPr lang="zh-CN" altLang="en-US" strike="noStrike" noProof="1"/>
              <a:t>单击此处编辑母版标题样式</a:t>
            </a:r>
            <a:endParaRPr lang="zh-CN" altLang="en-US" strike="noStrike" noProof="1"/>
          </a:p>
        </p:txBody>
      </p:sp>
      <p:sp>
        <p:nvSpPr>
          <p:cNvPr id="2" name="Date Placeholder 1"/>
          <p:cNvSpPr>
            <a:spLocks noGrp="1"/>
          </p:cNvSpPr>
          <p:nvPr>
            <p:ph type="dt" sz="half" idx="10"/>
          </p:nvPr>
        </p:nvSpPr>
        <p:spPr/>
        <p:txBody>
          <a:bodyPr/>
          <a:p>
            <a:pPr fontAlgn="auto"/>
            <a:fld id="{760FBDFE-C587-4B4C-A407-44438C67B59E}" type="datetimeFigureOut">
              <a:rPr lang="zh-CN" altLang="en-US" strike="noStrike" noProof="1" smtClean="0">
                <a:latin typeface="+mn-lt"/>
                <a:ea typeface="+mn-ea"/>
                <a:cs typeface="+mn-cs"/>
              </a:rPr>
            </a:fld>
            <a:endParaRPr lang="zh-CN" altLang="en-US" strike="noStrike" noProof="1"/>
          </a:p>
        </p:txBody>
      </p:sp>
      <p:sp>
        <p:nvSpPr>
          <p:cNvPr id="5" name="Footer Placeholder 4"/>
          <p:cNvSpPr>
            <a:spLocks noGrp="1"/>
          </p:cNvSpPr>
          <p:nvPr>
            <p:ph type="ftr" sz="quarter" idx="11"/>
          </p:nvPr>
        </p:nvSpPr>
        <p:spPr/>
        <p:txBody>
          <a:bodyPr/>
          <a:p>
            <a:pPr fontAlgn="auto"/>
            <a:endParaRPr lang="zh-CN" altLang="en-US" strike="noStrike" noProof="1" dirty="0"/>
          </a:p>
        </p:txBody>
      </p:sp>
      <p:sp>
        <p:nvSpPr>
          <p:cNvPr id="6" name="Slide Number Placeholder 5"/>
          <p:cNvSpPr>
            <a:spLocks noGrp="1"/>
          </p:cNvSpPr>
          <p:nvPr>
            <p:ph type="sldNum" sz="quarter" idx="12"/>
          </p:nvPr>
        </p:nvSpPr>
        <p:spPr/>
        <p:txBody>
          <a:bodyPr/>
          <a:p>
            <a:pPr fontAlgn="auto"/>
            <a:fld id="{49AE70B2-8BF9-45C0-BB95-33D1B9D3A854}" type="slidenum">
              <a:rPr lang="zh-CN" altLang="en-US" strike="noStrike" noProof="1" smtClean="0">
                <a:latin typeface="+mn-lt"/>
                <a:ea typeface="+mn-ea"/>
                <a:cs typeface="+mn-cs"/>
              </a:rPr>
            </a:fld>
            <a:endParaRPr lang="zh-CN" altLang="en-US" strike="noStrike" noProof="1" dirty="0"/>
          </a:p>
        </p:txBody>
      </p:sp>
    </p:spTree>
  </p:cSld>
  <p:clrMapOvr>
    <a:masterClrMapping/>
  </p:clrMapOvr>
  <mc:AlternateContent xmlns:mc="http://schemas.openxmlformats.org/markup-compatibility/2006">
    <mc:Choice xmlns:p14="http://schemas.microsoft.com/office/powerpoint/2010/main" Requires="p14">
      <p:transition spd="slow" p14:dur="1250" advClick="0" advTm="3000">
        <p14:flip dir="r"/>
      </p:transition>
    </mc:Choice>
    <mc:Fallback>
      <p:transition spd="slow" advClick="0" advTm="3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nvPr>
        </p:nvSpPr>
        <p:spPr>
          <a:xfrm>
            <a:off x="10234800" y="914400"/>
            <a:ext cx="1044000" cy="5029200"/>
          </a:xfrm>
        </p:spPr>
        <p:txBody>
          <a:bodyPr vert="eaVert" lIns="90000" tIns="46800" rIns="90000" bIns="46800" rtlCol="0" anchor="ctr" anchorCtr="0">
            <a:normAutofit/>
          </a:bodyPr>
          <a:lstStyle>
            <a:lvl1pPr>
              <a:buNone/>
              <a:defRPr sz="2800"/>
            </a:lvl1pPr>
          </a:lstStyle>
          <a:p>
            <a:pPr lvl="0" fontAlgn="auto"/>
            <a:r>
              <a:rPr lang="zh-CN" altLang="en-US" strike="noStrike" noProof="1" smtClean="0"/>
              <a:t>单击此处编辑标题</a:t>
            </a:r>
            <a:endParaRPr lang="zh-CN" altLang="en-US" strike="noStrike" noProof="1"/>
          </a:p>
        </p:txBody>
      </p:sp>
      <p:sp>
        <p:nvSpPr>
          <p:cNvPr id="3" name="竖排文字占位符 2"/>
          <p:cNvSpPr>
            <a:spLocks noGrp="1"/>
          </p:cNvSpPr>
          <p:nvPr>
            <p:ph type="body" orient="vert" idx="1"/>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4" name="Date Placeholder 3"/>
          <p:cNvSpPr>
            <a:spLocks noGrp="1"/>
          </p:cNvSpPr>
          <p:nvPr>
            <p:ph type="dt" sz="half" idx="10"/>
          </p:nvPr>
        </p:nvSpPr>
        <p:spPr/>
        <p:txBody>
          <a:bodyPr/>
          <a:p>
            <a:pPr fontAlgn="auto"/>
            <a:fld id="{760FBDFE-C587-4B4C-A407-44438C67B59E}" type="datetimeFigureOut">
              <a:rPr lang="zh-CN" altLang="en-US" strike="noStrike" noProof="1" smtClean="0">
                <a:latin typeface="+mn-lt"/>
                <a:ea typeface="+mn-ea"/>
                <a:cs typeface="+mn-cs"/>
              </a:rPr>
            </a:fld>
            <a:endParaRPr lang="zh-CN" altLang="en-US" strike="noStrike" noProof="1"/>
          </a:p>
        </p:txBody>
      </p:sp>
      <p:sp>
        <p:nvSpPr>
          <p:cNvPr id="5" name="Footer Placeholder 4"/>
          <p:cNvSpPr>
            <a:spLocks noGrp="1"/>
          </p:cNvSpPr>
          <p:nvPr>
            <p:ph type="ftr" sz="quarter" idx="11"/>
          </p:nvPr>
        </p:nvSpPr>
        <p:spPr/>
        <p:txBody>
          <a:bodyPr/>
          <a:p>
            <a:pPr fontAlgn="auto"/>
            <a:endParaRPr lang="zh-CN" altLang="en-US" strike="noStrike" noProof="1" dirty="0"/>
          </a:p>
        </p:txBody>
      </p:sp>
      <p:sp>
        <p:nvSpPr>
          <p:cNvPr id="6" name="Slide Number Placeholder 5"/>
          <p:cNvSpPr>
            <a:spLocks noGrp="1"/>
          </p:cNvSpPr>
          <p:nvPr>
            <p:ph type="sldNum" sz="quarter" idx="12"/>
          </p:nvPr>
        </p:nvSpPr>
        <p:spPr/>
        <p:txBody>
          <a:bodyPr/>
          <a:p>
            <a:pPr fontAlgn="auto"/>
            <a:fld id="{49AE70B2-8BF9-45C0-BB95-33D1B9D3A854}" type="slidenum">
              <a:rPr lang="zh-CN" altLang="en-US" strike="noStrike" noProof="1" smtClean="0">
                <a:latin typeface="+mn-lt"/>
                <a:ea typeface="+mn-ea"/>
                <a:cs typeface="+mn-cs"/>
              </a:rPr>
            </a:fld>
            <a:endParaRPr lang="zh-CN" altLang="en-US" strike="noStrike" noProof="1" dirty="0"/>
          </a:p>
        </p:txBody>
      </p:sp>
    </p:spTree>
  </p:cSld>
  <p:clrMapOvr>
    <a:masterClrMapping/>
  </p:clrMapOvr>
  <mc:AlternateContent xmlns:mc="http://schemas.openxmlformats.org/markup-compatibility/2006">
    <mc:Choice xmlns:p14="http://schemas.microsoft.com/office/powerpoint/2010/main" Requires="p14">
      <p:transition spd="slow" p14:dur="1250" advClick="0" advTm="3000">
        <p14:flip dir="r"/>
      </p:transition>
    </mc:Choice>
    <mc:Fallback>
      <p:transition spd="slow" advClick="0" advTm="3000">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tags" Target="../tags/tag5.xml"/><Relationship Id="rId15" Type="http://schemas.openxmlformats.org/officeDocument/2006/relationships/tags" Target="../tags/tag4.xml"/><Relationship Id="rId14" Type="http://schemas.openxmlformats.org/officeDocument/2006/relationships/tags" Target="../tags/tag3.xml"/><Relationship Id="rId13" Type="http://schemas.openxmlformats.org/officeDocument/2006/relationships/tags" Target="../tags/tag2.xml"/><Relationship Id="rId12" Type="http://schemas.openxmlformats.org/officeDocument/2006/relationships/tags" Target="../tags/tag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7" Type="http://schemas.openxmlformats.org/officeDocument/2006/relationships/theme" Target="../theme/theme2.xml"/><Relationship Id="rId16" Type="http://schemas.openxmlformats.org/officeDocument/2006/relationships/tags" Target="../tags/tag10.xml"/><Relationship Id="rId15" Type="http://schemas.openxmlformats.org/officeDocument/2006/relationships/tags" Target="../tags/tag9.xml"/><Relationship Id="rId14" Type="http://schemas.openxmlformats.org/officeDocument/2006/relationships/tags" Target="../tags/tag8.xml"/><Relationship Id="rId13" Type="http://schemas.openxmlformats.org/officeDocument/2006/relationships/tags" Target="../tags/tag7.xml"/><Relationship Id="rId12" Type="http://schemas.openxmlformats.org/officeDocument/2006/relationships/tags" Target="../tags/tag6.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7" Type="http://schemas.openxmlformats.org/officeDocument/2006/relationships/theme" Target="../theme/theme3.xml"/><Relationship Id="rId16" Type="http://schemas.openxmlformats.org/officeDocument/2006/relationships/tags" Target="../tags/tag15.xml"/><Relationship Id="rId15" Type="http://schemas.openxmlformats.org/officeDocument/2006/relationships/tags" Target="../tags/tag14.xml"/><Relationship Id="rId14" Type="http://schemas.openxmlformats.org/officeDocument/2006/relationships/tags" Target="../tags/tag13.xml"/><Relationship Id="rId13" Type="http://schemas.openxmlformats.org/officeDocument/2006/relationships/tags" Target="../tags/tag12.xml"/><Relationship Id="rId12" Type="http://schemas.openxmlformats.org/officeDocument/2006/relationships/tags" Target="../tags/tag11.xml"/><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1026" name="标题占位符 1"/>
          <p:cNvSpPr>
            <a:spLocks noGrp="1"/>
          </p:cNvSpPr>
          <p:nvPr>
            <p:ph type="title"/>
            <p:custDataLst>
              <p:tags r:id="rId12"/>
            </p:custDataLst>
          </p:nvPr>
        </p:nvSpPr>
        <p:spPr>
          <a:xfrm>
            <a:off x="608013" y="608013"/>
            <a:ext cx="10969625" cy="706437"/>
          </a:xfrm>
          <a:prstGeom prst="rect">
            <a:avLst/>
          </a:prstGeom>
          <a:noFill/>
          <a:ln w="9525">
            <a:noFill/>
          </a:ln>
        </p:spPr>
        <p:txBody>
          <a:bodyPr vert="horz" lIns="90170" tIns="46990" rIns="90170" bIns="46990" anchor="ctr" anchorCtr="0"/>
          <a:p>
            <a:pPr lvl="0"/>
            <a:r>
              <a:rPr lang="zh-CN" altLang="en-US" dirty="0"/>
              <a:t>单击此处编辑母版标题样式</a:t>
            </a:r>
            <a:endParaRPr lang="zh-CN" altLang="en-US" dirty="0"/>
          </a:p>
        </p:txBody>
      </p:sp>
      <p:sp>
        <p:nvSpPr>
          <p:cNvPr id="1027" name="文本占位符 2"/>
          <p:cNvSpPr>
            <a:spLocks noGrp="1"/>
          </p:cNvSpPr>
          <p:nvPr>
            <p:ph type="body"/>
            <p:custDataLst>
              <p:tags r:id="rId13"/>
            </p:custDataLst>
          </p:nvPr>
        </p:nvSpPr>
        <p:spPr>
          <a:xfrm>
            <a:off x="608013" y="1490663"/>
            <a:ext cx="10969625" cy="4759325"/>
          </a:xfrm>
          <a:prstGeom prst="rect">
            <a:avLst/>
          </a:prstGeom>
          <a:noFill/>
          <a:ln w="9525">
            <a:noFill/>
          </a:ln>
        </p:spPr>
        <p:txBody>
          <a:bodyPr vert="horz" lIns="90000" tIns="46800" rIns="90000" bIns="46800" anchor="t" anchorCtr="0"/>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775" y="6315075"/>
            <a:ext cx="2698750" cy="315913"/>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pPr fontAlgn="auto"/>
            <a:fld id="{760FBDFE-C587-4B4C-A407-44438C67B59E}" type="datetimeFigureOut">
              <a:rPr lang="zh-CN" altLang="en-US" strike="noStrike" noProof="1" smtClean="0">
                <a:latin typeface="+mn-lt"/>
                <a:ea typeface="+mn-ea"/>
                <a:cs typeface="+mn-cs"/>
              </a:rPr>
            </a:fld>
            <a:endParaRPr lang="zh-CN" altLang="en-US" strike="noStrike" noProof="1"/>
          </a:p>
        </p:txBody>
      </p:sp>
      <p:sp>
        <p:nvSpPr>
          <p:cNvPr id="5" name="页脚占位符 4"/>
          <p:cNvSpPr>
            <a:spLocks noGrp="1"/>
          </p:cNvSpPr>
          <p:nvPr>
            <p:ph type="ftr" sz="quarter" idx="3"/>
            <p:custDataLst>
              <p:tags r:id="rId15"/>
            </p:custDataLst>
          </p:nvPr>
        </p:nvSpPr>
        <p:spPr>
          <a:xfrm>
            <a:off x="4116388" y="6315075"/>
            <a:ext cx="3959225" cy="315913"/>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pPr fontAlgn="auto"/>
            <a:endParaRPr lang="zh-CN" altLang="en-US" strike="noStrike" noProof="1" dirty="0"/>
          </a:p>
        </p:txBody>
      </p:sp>
      <p:sp>
        <p:nvSpPr>
          <p:cNvPr id="6" name="灯片编号占位符 5"/>
          <p:cNvSpPr>
            <a:spLocks noGrp="1"/>
          </p:cNvSpPr>
          <p:nvPr>
            <p:ph type="sldNum" sz="quarter" idx="4"/>
            <p:custDataLst>
              <p:tags r:id="rId16"/>
            </p:custDataLst>
          </p:nvPr>
        </p:nvSpPr>
        <p:spPr>
          <a:xfrm>
            <a:off x="8877300" y="6315075"/>
            <a:ext cx="2700338" cy="315913"/>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pPr fontAlgn="auto"/>
            <a:fld id="{49AE70B2-8BF9-45C0-BB95-33D1B9D3A854}" type="slidenum">
              <a:rPr lang="zh-CN" altLang="en-US" strike="noStrike" noProof="1" smtClean="0">
                <a:latin typeface="+mn-lt"/>
                <a:ea typeface="+mn-ea"/>
                <a:cs typeface="+mn-cs"/>
              </a:rPr>
            </a:fld>
            <a:endParaRPr lang="zh-CN" altLang="en-US" strike="noStrike" noProof="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Click="0" advTm="3000">
    <p:fade/>
  </p:transition>
  <p:hf sldNum="0" hdr="0" ftr="0" dt="0"/>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DEB4B4"/>
        </a:solidFill>
        <a:effectLst/>
      </p:bgPr>
    </p:bg>
    <p:spTree>
      <p:nvGrpSpPr>
        <p:cNvPr id="1" name=""/>
        <p:cNvGrpSpPr/>
        <p:nvPr/>
      </p:nvGrpSpPr>
      <p:grpSpPr/>
      <p:sp>
        <p:nvSpPr>
          <p:cNvPr id="2050" name="标题占位符 1"/>
          <p:cNvSpPr>
            <a:spLocks noGrp="1"/>
          </p:cNvSpPr>
          <p:nvPr>
            <p:ph type="title"/>
            <p:custDataLst>
              <p:tags r:id="rId12"/>
            </p:custDataLst>
          </p:nvPr>
        </p:nvSpPr>
        <p:spPr>
          <a:xfrm>
            <a:off x="608013" y="608013"/>
            <a:ext cx="10969625" cy="706437"/>
          </a:xfrm>
          <a:prstGeom prst="rect">
            <a:avLst/>
          </a:prstGeom>
          <a:noFill/>
          <a:ln w="9525">
            <a:noFill/>
          </a:ln>
        </p:spPr>
        <p:txBody>
          <a:bodyPr vert="horz" lIns="90170" tIns="46990" rIns="90170" bIns="46990" anchor="ctr" anchorCtr="0"/>
          <a:p>
            <a:pPr lvl="0"/>
            <a:r>
              <a:rPr lang="zh-CN" altLang="en-US" dirty="0"/>
              <a:t>单击此处编辑母版标题样式</a:t>
            </a:r>
            <a:endParaRPr lang="zh-CN" altLang="en-US" dirty="0"/>
          </a:p>
        </p:txBody>
      </p:sp>
      <p:sp>
        <p:nvSpPr>
          <p:cNvPr id="2051" name="文本占位符 2"/>
          <p:cNvSpPr>
            <a:spLocks noGrp="1"/>
          </p:cNvSpPr>
          <p:nvPr>
            <p:ph type="body"/>
            <p:custDataLst>
              <p:tags r:id="rId13"/>
            </p:custDataLst>
          </p:nvPr>
        </p:nvSpPr>
        <p:spPr>
          <a:xfrm>
            <a:off x="608013" y="1490663"/>
            <a:ext cx="10969625" cy="4759325"/>
          </a:xfrm>
          <a:prstGeom prst="rect">
            <a:avLst/>
          </a:prstGeom>
          <a:noFill/>
          <a:ln w="9525">
            <a:noFill/>
          </a:ln>
        </p:spPr>
        <p:txBody>
          <a:bodyPr vert="horz" lIns="90000" tIns="46800" rIns="90000" bIns="46800" anchor="t" anchorCtr="0"/>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775" y="6315075"/>
            <a:ext cx="2698750" cy="315913"/>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charset="-122"/>
              </a:defRPr>
            </a:lvl1pPr>
          </a:lstStyle>
          <a:p>
            <a:pPr fontAlgn="auto"/>
            <a:fld id="{760FBDFE-C587-4B4C-A407-44438C67B59E}" type="datetimeFigureOut">
              <a:rPr lang="zh-CN" altLang="en-US" strike="noStrike" noProof="1" smtClean="0">
                <a:latin typeface="Arial" panose="020B0604020202020204" pitchFamily="34" charset="0"/>
                <a:ea typeface="微软雅黑" charset="-122"/>
                <a:cs typeface="+mn-cs"/>
              </a:rPr>
            </a:fld>
            <a:endParaRPr lang="zh-CN" altLang="en-US" strike="noStrike" noProof="1"/>
          </a:p>
        </p:txBody>
      </p:sp>
      <p:sp>
        <p:nvSpPr>
          <p:cNvPr id="5" name="页脚占位符 4"/>
          <p:cNvSpPr>
            <a:spLocks noGrp="1"/>
          </p:cNvSpPr>
          <p:nvPr>
            <p:ph type="ftr" sz="quarter" idx="3"/>
            <p:custDataLst>
              <p:tags r:id="rId15"/>
            </p:custDataLst>
          </p:nvPr>
        </p:nvSpPr>
        <p:spPr>
          <a:xfrm>
            <a:off x="4116388" y="6315075"/>
            <a:ext cx="3959225" cy="315913"/>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charset="-122"/>
              </a:defRPr>
            </a:lvl1pPr>
          </a:lstStyle>
          <a:p>
            <a:pPr fontAlgn="auto"/>
            <a:endParaRPr lang="zh-CN" altLang="en-US" strike="noStrike" noProof="1" dirty="0"/>
          </a:p>
        </p:txBody>
      </p:sp>
      <p:sp>
        <p:nvSpPr>
          <p:cNvPr id="6" name="灯片编号占位符 5"/>
          <p:cNvSpPr>
            <a:spLocks noGrp="1"/>
          </p:cNvSpPr>
          <p:nvPr>
            <p:ph type="sldNum" sz="quarter" idx="4"/>
            <p:custDataLst>
              <p:tags r:id="rId16"/>
            </p:custDataLst>
          </p:nvPr>
        </p:nvSpPr>
        <p:spPr>
          <a:xfrm>
            <a:off x="8877300" y="6315075"/>
            <a:ext cx="2700338" cy="315913"/>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charset="-122"/>
              </a:defRPr>
            </a:lvl1pPr>
          </a:lstStyle>
          <a:p>
            <a:pPr fontAlgn="auto"/>
            <a:fld id="{49AE70B2-8BF9-45C0-BB95-33D1B9D3A854}" type="slidenum">
              <a:rPr lang="zh-CN" altLang="en-US" strike="noStrike" noProof="1" smtClean="0">
                <a:latin typeface="Arial" panose="020B0604020202020204" pitchFamily="34" charset="0"/>
                <a:ea typeface="微软雅黑" charset="-122"/>
                <a:cs typeface="+mn-cs"/>
              </a:rPr>
            </a:fld>
            <a:endParaRPr lang="zh-CN" altLang="en-US" strike="noStrike" noProof="1"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advClick="0" advTm="3000">
    <p:fade/>
  </p:transition>
  <p:hf sldNum="0" hdr="0" ftr="0" dt="0"/>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pattFill prst="plaid">
          <a:fgClr>
            <a:schemeClr val="bg1"/>
          </a:fgClr>
          <a:bgClr>
            <a:srgbClr val="E4F5FC"/>
          </a:bgClr>
        </a:pattFill>
        <a:effectLst/>
      </p:bgPr>
    </p:bg>
    <p:spTree>
      <p:nvGrpSpPr>
        <p:cNvPr id="1" name=""/>
        <p:cNvGrpSpPr/>
        <p:nvPr/>
      </p:nvGrpSpPr>
      <p:grpSpPr/>
      <p:sp>
        <p:nvSpPr>
          <p:cNvPr id="3074" name="标题占位符 1"/>
          <p:cNvSpPr>
            <a:spLocks noGrp="1"/>
          </p:cNvSpPr>
          <p:nvPr>
            <p:ph type="title"/>
            <p:custDataLst>
              <p:tags r:id="rId12"/>
            </p:custDataLst>
          </p:nvPr>
        </p:nvSpPr>
        <p:spPr>
          <a:xfrm>
            <a:off x="608013" y="608013"/>
            <a:ext cx="10969625" cy="706437"/>
          </a:xfrm>
          <a:prstGeom prst="rect">
            <a:avLst/>
          </a:prstGeom>
          <a:noFill/>
          <a:ln w="9525">
            <a:noFill/>
          </a:ln>
        </p:spPr>
        <p:txBody>
          <a:bodyPr vert="horz" lIns="90170" tIns="46990" rIns="90170" bIns="46990" anchor="ctr" anchorCtr="0"/>
          <a:p>
            <a:pPr lvl="0"/>
            <a:r>
              <a:rPr lang="zh-CN" altLang="en-US" dirty="0"/>
              <a:t>单击此处编辑母版标题样式</a:t>
            </a:r>
            <a:endParaRPr lang="zh-CN" altLang="en-US" dirty="0"/>
          </a:p>
        </p:txBody>
      </p:sp>
      <p:sp>
        <p:nvSpPr>
          <p:cNvPr id="3075" name="文本占位符 2"/>
          <p:cNvSpPr>
            <a:spLocks noGrp="1"/>
          </p:cNvSpPr>
          <p:nvPr>
            <p:ph type="body"/>
            <p:custDataLst>
              <p:tags r:id="rId13"/>
            </p:custDataLst>
          </p:nvPr>
        </p:nvSpPr>
        <p:spPr>
          <a:xfrm>
            <a:off x="608013" y="1490663"/>
            <a:ext cx="10969625" cy="4759325"/>
          </a:xfrm>
          <a:prstGeom prst="rect">
            <a:avLst/>
          </a:prstGeom>
          <a:noFill/>
          <a:ln w="9525">
            <a:noFill/>
          </a:ln>
        </p:spPr>
        <p:txBody>
          <a:bodyPr vert="horz" lIns="90000" tIns="46800" rIns="90000" bIns="46800" anchor="t" anchorCtr="0"/>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775" y="6315075"/>
            <a:ext cx="2698750" cy="315913"/>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charset="-122"/>
              </a:defRPr>
            </a:lvl1pPr>
          </a:lstStyle>
          <a:p>
            <a:pPr fontAlgn="auto"/>
            <a:fld id="{760FBDFE-C587-4B4C-A407-44438C67B59E}" type="datetimeFigureOut">
              <a:rPr lang="zh-CN" altLang="en-US" strike="noStrike" noProof="1" smtClean="0">
                <a:solidFill>
                  <a:srgbClr val="000000">
                    <a:tint val="75000"/>
                  </a:srgbClr>
                </a:solidFill>
                <a:latin typeface="Arial" panose="020B0604020202020204" pitchFamily="34" charset="0"/>
                <a:ea typeface="微软雅黑" charset="-122"/>
                <a:cs typeface="+mn-cs"/>
              </a:rPr>
            </a:fld>
            <a:endParaRPr lang="zh-CN" altLang="en-US" strike="noStrike" noProof="1">
              <a:solidFill>
                <a:srgbClr val="000000">
                  <a:tint val="75000"/>
                </a:srgbClr>
              </a:solidFill>
            </a:endParaRPr>
          </a:p>
        </p:txBody>
      </p:sp>
      <p:sp>
        <p:nvSpPr>
          <p:cNvPr id="5" name="页脚占位符 4"/>
          <p:cNvSpPr>
            <a:spLocks noGrp="1"/>
          </p:cNvSpPr>
          <p:nvPr>
            <p:ph type="ftr" sz="quarter" idx="3"/>
            <p:custDataLst>
              <p:tags r:id="rId15"/>
            </p:custDataLst>
          </p:nvPr>
        </p:nvSpPr>
        <p:spPr>
          <a:xfrm>
            <a:off x="4116388" y="6315075"/>
            <a:ext cx="3959225" cy="315913"/>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charset="-122"/>
              </a:defRPr>
            </a:lvl1pPr>
          </a:lstStyle>
          <a:p>
            <a:pPr fontAlgn="auto"/>
            <a:endParaRPr lang="zh-CN" altLang="en-US" strike="noStrike" noProof="1" dirty="0">
              <a:solidFill>
                <a:srgbClr val="000000">
                  <a:tint val="75000"/>
                </a:srgbClr>
              </a:solidFill>
            </a:endParaRPr>
          </a:p>
        </p:txBody>
      </p:sp>
      <p:sp>
        <p:nvSpPr>
          <p:cNvPr id="6" name="灯片编号占位符 5"/>
          <p:cNvSpPr>
            <a:spLocks noGrp="1"/>
          </p:cNvSpPr>
          <p:nvPr>
            <p:ph type="sldNum" sz="quarter" idx="4"/>
            <p:custDataLst>
              <p:tags r:id="rId16"/>
            </p:custDataLst>
          </p:nvPr>
        </p:nvSpPr>
        <p:spPr>
          <a:xfrm>
            <a:off x="8877300" y="6315075"/>
            <a:ext cx="2700338" cy="315913"/>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charset="-122"/>
              </a:defRPr>
            </a:lvl1pPr>
          </a:lstStyle>
          <a:p>
            <a:pPr fontAlgn="auto"/>
            <a:fld id="{49AE70B2-8BF9-45C0-BB95-33D1B9D3A854}" type="slidenum">
              <a:rPr lang="zh-CN" altLang="en-US" strike="noStrike" noProof="1" smtClean="0">
                <a:solidFill>
                  <a:srgbClr val="000000">
                    <a:tint val="75000"/>
                  </a:srgbClr>
                </a:solidFill>
                <a:latin typeface="Arial" panose="020B0604020202020204" pitchFamily="34" charset="0"/>
                <a:ea typeface="微软雅黑" charset="-122"/>
                <a:cs typeface="+mn-cs"/>
              </a:rPr>
            </a:fld>
            <a:endParaRPr lang="zh-CN" altLang="en-US" strike="noStrike" noProof="1" dirty="0">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advClick="0" advTm="3000">
    <p:fade/>
  </p:transition>
  <p:hf sldNum="0" hdr="0" ftr="0" dt="0"/>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3.xml"/><Relationship Id="rId2" Type="http://schemas.openxmlformats.org/officeDocument/2006/relationships/tags" Target="../tags/tag16.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4.xml"/><Relationship Id="rId1" Type="http://schemas.openxmlformats.org/officeDocument/2006/relationships/tags" Target="../tags/tag2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6" name="图片 5"/>
          <p:cNvPicPr>
            <a:picLocks noChangeAspect="1"/>
          </p:cNvPicPr>
          <p:nvPr/>
        </p:nvPicPr>
        <p:blipFill>
          <a:blip r:embed="rId1"/>
          <a:srcRect l="37436" t="30536" b="15581"/>
          <a:stretch>
            <a:fillRect/>
          </a:stretch>
        </p:blipFill>
        <p:spPr>
          <a:xfrm>
            <a:off x="0" y="-15875"/>
            <a:ext cx="5559425" cy="6873875"/>
          </a:xfrm>
          <a:prstGeom prst="rect">
            <a:avLst/>
          </a:prstGeom>
          <a:noFill/>
          <a:ln w="9525">
            <a:noFill/>
          </a:ln>
        </p:spPr>
      </p:pic>
      <p:pic>
        <p:nvPicPr>
          <p:cNvPr id="7" name="图片 6"/>
          <p:cNvPicPr>
            <a:picLocks noChangeAspect="1"/>
          </p:cNvPicPr>
          <p:nvPr/>
        </p:nvPicPr>
        <p:blipFill>
          <a:blip r:embed="rId1"/>
          <a:srcRect l="37436" t="30536" b="15581"/>
          <a:stretch>
            <a:fillRect/>
          </a:stretch>
        </p:blipFill>
        <p:spPr>
          <a:xfrm flipH="1" flipV="1">
            <a:off x="6632575" y="-15875"/>
            <a:ext cx="5559425" cy="6873875"/>
          </a:xfrm>
          <a:prstGeom prst="rect">
            <a:avLst/>
          </a:prstGeom>
          <a:noFill/>
          <a:ln w="9525">
            <a:noFill/>
          </a:ln>
        </p:spPr>
      </p:pic>
      <p:sp>
        <p:nvSpPr>
          <p:cNvPr id="25" name="文本框 24"/>
          <p:cNvSpPr txBox="1"/>
          <p:nvPr/>
        </p:nvSpPr>
        <p:spPr>
          <a:xfrm>
            <a:off x="2101850" y="2670175"/>
            <a:ext cx="8264525" cy="768350"/>
          </a:xfrm>
          <a:prstGeom prst="rect">
            <a:avLst/>
          </a:prstGeom>
          <a:noFill/>
          <a:ln w="9525">
            <a:noFill/>
          </a:ln>
        </p:spPr>
        <p:txBody>
          <a:bodyPr wrap="square" anchor="t" anchorCtr="0">
            <a:spAutoFit/>
          </a:bodyPr>
          <a:p>
            <a:pPr algn="dist"/>
            <a:r>
              <a:rPr lang="zh-CN" altLang="en-US" sz="4400">
                <a:latin typeface="字魂35号-经典雅黑" charset="-122"/>
                <a:ea typeface="字魂35号-经典雅黑" charset="-122"/>
                <a:sym typeface="微软雅黑" charset="-122"/>
              </a:rPr>
              <a:t>From Tradition to Innovation</a:t>
            </a:r>
            <a:endParaRPr lang="zh-CN" altLang="en-US" sz="4400">
              <a:latin typeface="字魂35号-经典雅黑" charset="-122"/>
              <a:ea typeface="字魂35号-经典雅黑" charset="-122"/>
              <a:sym typeface="微软雅黑" charset="-122"/>
            </a:endParaRPr>
          </a:p>
        </p:txBody>
      </p:sp>
      <p:sp>
        <p:nvSpPr>
          <p:cNvPr id="105" name="文本框 104"/>
          <p:cNvSpPr txBox="1"/>
          <p:nvPr>
            <p:custDataLst>
              <p:tags r:id="rId2"/>
            </p:custDataLst>
          </p:nvPr>
        </p:nvSpPr>
        <p:spPr>
          <a:xfrm>
            <a:off x="3316288" y="3695700"/>
            <a:ext cx="5559425" cy="327025"/>
          </a:xfrm>
          <a:prstGeom prst="rect">
            <a:avLst/>
          </a:prstGeom>
          <a:noFill/>
          <a:ln w="9525">
            <a:noFill/>
          </a:ln>
        </p:spPr>
        <p:txBody>
          <a:bodyPr wrap="square" anchor="t" anchorCtr="0">
            <a:spAutoFit/>
          </a:bodyPr>
          <a:p>
            <a:pPr algn="dist">
              <a:lnSpc>
                <a:spcPct val="110000"/>
              </a:lnSpc>
            </a:pPr>
            <a:r>
              <a:rPr lang="en-US" altLang="zh-CN" sz="1400" dirty="0">
                <a:latin typeface="思源宋体 CN ExtraLight" charset="-122"/>
                <a:ea typeface="思源宋体 CN ExtraLight" charset="-122"/>
              </a:rPr>
              <a:t>ETEC565B: METatheory</a:t>
            </a:r>
            <a:endParaRPr lang="en-US" altLang="zh-CN" sz="1400" dirty="0">
              <a:latin typeface="字魂119号-天真儿风体" charset="-122"/>
              <a:ea typeface="字魂119号-天真儿风体" charset="-122"/>
              <a:sym typeface="微软雅黑" charset="-122"/>
            </a:endParaRPr>
          </a:p>
        </p:txBody>
      </p:sp>
      <p:sp>
        <p:nvSpPr>
          <p:cNvPr id="18" name="圆角矩形 17"/>
          <p:cNvSpPr/>
          <p:nvPr/>
        </p:nvSpPr>
        <p:spPr>
          <a:xfrm>
            <a:off x="5014913" y="4562475"/>
            <a:ext cx="2076450" cy="484188"/>
          </a:xfrm>
          <a:prstGeom prst="roundRect">
            <a:avLst>
              <a:gd name="adj" fmla="val 32545"/>
            </a:avLst>
          </a:prstGeom>
          <a:solidFill>
            <a:srgbClr val="4A77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sp>
        <p:nvSpPr>
          <p:cNvPr id="47" name="六边形 36"/>
          <p:cNvSpPr/>
          <p:nvPr/>
        </p:nvSpPr>
        <p:spPr>
          <a:xfrm>
            <a:off x="5211763" y="4616450"/>
            <a:ext cx="366713" cy="377825"/>
          </a:xfrm>
          <a:custGeom>
            <a:avLst/>
            <a:gdLst>
              <a:gd name="connsiteX0" fmla="*/ 265967 w 306388"/>
              <a:gd name="connsiteY0" fmla="*/ 243697 h 336550"/>
              <a:gd name="connsiteX1" fmla="*/ 232996 w 306388"/>
              <a:gd name="connsiteY1" fmla="*/ 278234 h 336550"/>
              <a:gd name="connsiteX2" fmla="*/ 219808 w 306388"/>
              <a:gd name="connsiteY2" fmla="*/ 264950 h 336550"/>
              <a:gd name="connsiteX3" fmla="*/ 203982 w 306388"/>
              <a:gd name="connsiteY3" fmla="*/ 264950 h 336550"/>
              <a:gd name="connsiteX4" fmla="*/ 203982 w 306388"/>
              <a:gd name="connsiteY4" fmla="*/ 280890 h 336550"/>
              <a:gd name="connsiteX5" fmla="*/ 225083 w 306388"/>
              <a:gd name="connsiteY5" fmla="*/ 300815 h 336550"/>
              <a:gd name="connsiteX6" fmla="*/ 232996 w 306388"/>
              <a:gd name="connsiteY6" fmla="*/ 304800 h 336550"/>
              <a:gd name="connsiteX7" fmla="*/ 239591 w 306388"/>
              <a:gd name="connsiteY7" fmla="*/ 300815 h 336550"/>
              <a:gd name="connsiteX8" fmla="*/ 281794 w 306388"/>
              <a:gd name="connsiteY8" fmla="*/ 259637 h 336550"/>
              <a:gd name="connsiteX9" fmla="*/ 281794 w 306388"/>
              <a:gd name="connsiteY9" fmla="*/ 243697 h 336550"/>
              <a:gd name="connsiteX10" fmla="*/ 265967 w 306388"/>
              <a:gd name="connsiteY10" fmla="*/ 243697 h 336550"/>
              <a:gd name="connsiteX11" fmla="*/ 242094 w 306388"/>
              <a:gd name="connsiteY11" fmla="*/ 209550 h 336550"/>
              <a:gd name="connsiteX12" fmla="*/ 306388 w 306388"/>
              <a:gd name="connsiteY12" fmla="*/ 273050 h 336550"/>
              <a:gd name="connsiteX13" fmla="*/ 242094 w 306388"/>
              <a:gd name="connsiteY13" fmla="*/ 336550 h 336550"/>
              <a:gd name="connsiteX14" fmla="*/ 177800 w 306388"/>
              <a:gd name="connsiteY14" fmla="*/ 273050 h 336550"/>
              <a:gd name="connsiteX15" fmla="*/ 242094 w 306388"/>
              <a:gd name="connsiteY15" fmla="*/ 209550 h 336550"/>
              <a:gd name="connsiteX16" fmla="*/ 65986 w 306388"/>
              <a:gd name="connsiteY16" fmla="*/ 133087 h 336550"/>
              <a:gd name="connsiteX17" fmla="*/ 69946 w 306388"/>
              <a:gd name="connsiteY17" fmla="*/ 135738 h 336550"/>
              <a:gd name="connsiteX18" fmla="*/ 104259 w 306388"/>
              <a:gd name="connsiteY18" fmla="*/ 228503 h 336550"/>
              <a:gd name="connsiteX19" fmla="*/ 116136 w 306388"/>
              <a:gd name="connsiteY19" fmla="*/ 228503 h 336550"/>
              <a:gd name="connsiteX20" fmla="*/ 149130 w 306388"/>
              <a:gd name="connsiteY20" fmla="*/ 135738 h 336550"/>
              <a:gd name="connsiteX21" fmla="*/ 155728 w 306388"/>
              <a:gd name="connsiteY21" fmla="*/ 133087 h 336550"/>
              <a:gd name="connsiteX22" fmla="*/ 184762 w 306388"/>
              <a:gd name="connsiteY22" fmla="*/ 138388 h 336550"/>
              <a:gd name="connsiteX23" fmla="*/ 219075 w 306388"/>
              <a:gd name="connsiteY23" fmla="*/ 184771 h 336550"/>
              <a:gd name="connsiteX24" fmla="*/ 219075 w 306388"/>
              <a:gd name="connsiteY24" fmla="*/ 195373 h 336550"/>
              <a:gd name="connsiteX25" fmla="*/ 161007 w 306388"/>
              <a:gd name="connsiteY25" fmla="*/ 273561 h 336550"/>
              <a:gd name="connsiteX26" fmla="*/ 162327 w 306388"/>
              <a:gd name="connsiteY26" fmla="*/ 284162 h 336550"/>
              <a:gd name="connsiteX27" fmla="*/ 21116 w 306388"/>
              <a:gd name="connsiteY27" fmla="*/ 284162 h 336550"/>
              <a:gd name="connsiteX28" fmla="*/ 0 w 306388"/>
              <a:gd name="connsiteY28" fmla="*/ 262959 h 336550"/>
              <a:gd name="connsiteX29" fmla="*/ 0 w 306388"/>
              <a:gd name="connsiteY29" fmla="*/ 186096 h 336550"/>
              <a:gd name="connsiteX30" fmla="*/ 34313 w 306388"/>
              <a:gd name="connsiteY30" fmla="*/ 138388 h 336550"/>
              <a:gd name="connsiteX31" fmla="*/ 65986 w 306388"/>
              <a:gd name="connsiteY31" fmla="*/ 133087 h 336550"/>
              <a:gd name="connsiteX32" fmla="*/ 103043 w 306388"/>
              <a:gd name="connsiteY32" fmla="*/ 125412 h 336550"/>
              <a:gd name="connsiteX33" fmla="*/ 117331 w 306388"/>
              <a:gd name="connsiteY33" fmla="*/ 125412 h 336550"/>
              <a:gd name="connsiteX34" fmla="*/ 122526 w 306388"/>
              <a:gd name="connsiteY34" fmla="*/ 128077 h 336550"/>
              <a:gd name="connsiteX35" fmla="*/ 122526 w 306388"/>
              <a:gd name="connsiteY35" fmla="*/ 136071 h 336550"/>
              <a:gd name="connsiteX36" fmla="*/ 116032 w 306388"/>
              <a:gd name="connsiteY36" fmla="*/ 148063 h 336550"/>
              <a:gd name="connsiteX37" fmla="*/ 118630 w 306388"/>
              <a:gd name="connsiteY37" fmla="*/ 178707 h 336550"/>
              <a:gd name="connsiteX38" fmla="*/ 112135 w 306388"/>
              <a:gd name="connsiteY38" fmla="*/ 197360 h 336550"/>
              <a:gd name="connsiteX39" fmla="*/ 108239 w 306388"/>
              <a:gd name="connsiteY39" fmla="*/ 197360 h 336550"/>
              <a:gd name="connsiteX40" fmla="*/ 100446 w 306388"/>
              <a:gd name="connsiteY40" fmla="*/ 178707 h 336550"/>
              <a:gd name="connsiteX41" fmla="*/ 104342 w 306388"/>
              <a:gd name="connsiteY41" fmla="*/ 148063 h 336550"/>
              <a:gd name="connsiteX42" fmla="*/ 96549 w 306388"/>
              <a:gd name="connsiteY42" fmla="*/ 136071 h 336550"/>
              <a:gd name="connsiteX43" fmla="*/ 97848 w 306388"/>
              <a:gd name="connsiteY43" fmla="*/ 128077 h 336550"/>
              <a:gd name="connsiteX44" fmla="*/ 103043 w 306388"/>
              <a:gd name="connsiteY44" fmla="*/ 125412 h 336550"/>
              <a:gd name="connsiteX45" fmla="*/ 110332 w 306388"/>
              <a:gd name="connsiteY45" fmla="*/ 0 h 336550"/>
              <a:gd name="connsiteX46" fmla="*/ 166689 w 306388"/>
              <a:gd name="connsiteY46" fmla="*/ 55563 h 336550"/>
              <a:gd name="connsiteX47" fmla="*/ 110332 w 306388"/>
              <a:gd name="connsiteY47" fmla="*/ 111126 h 336550"/>
              <a:gd name="connsiteX48" fmla="*/ 53975 w 306388"/>
              <a:gd name="connsiteY48" fmla="*/ 55563 h 336550"/>
              <a:gd name="connsiteX49" fmla="*/ 110332 w 306388"/>
              <a:gd name="connsiteY49"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06388" h="336550">
                <a:moveTo>
                  <a:pt x="265967" y="243697"/>
                </a:moveTo>
                <a:cubicBezTo>
                  <a:pt x="265967" y="243697"/>
                  <a:pt x="265967" y="243697"/>
                  <a:pt x="232996" y="278234"/>
                </a:cubicBezTo>
                <a:cubicBezTo>
                  <a:pt x="232996" y="278234"/>
                  <a:pt x="232996" y="278234"/>
                  <a:pt x="219808" y="264950"/>
                </a:cubicBezTo>
                <a:cubicBezTo>
                  <a:pt x="214532" y="260965"/>
                  <a:pt x="207938" y="260965"/>
                  <a:pt x="203982" y="264950"/>
                </a:cubicBezTo>
                <a:cubicBezTo>
                  <a:pt x="200025" y="268935"/>
                  <a:pt x="200025" y="275577"/>
                  <a:pt x="203982" y="280890"/>
                </a:cubicBezTo>
                <a:cubicBezTo>
                  <a:pt x="203982" y="280890"/>
                  <a:pt x="203982" y="280890"/>
                  <a:pt x="225083" y="300815"/>
                </a:cubicBezTo>
                <a:cubicBezTo>
                  <a:pt x="227721" y="303472"/>
                  <a:pt x="230359" y="304800"/>
                  <a:pt x="232996" y="304800"/>
                </a:cubicBezTo>
                <a:cubicBezTo>
                  <a:pt x="235634" y="304800"/>
                  <a:pt x="238272" y="303472"/>
                  <a:pt x="239591" y="300815"/>
                </a:cubicBezTo>
                <a:cubicBezTo>
                  <a:pt x="239591" y="300815"/>
                  <a:pt x="239591" y="300815"/>
                  <a:pt x="281794" y="259637"/>
                </a:cubicBezTo>
                <a:cubicBezTo>
                  <a:pt x="285750" y="255652"/>
                  <a:pt x="285750" y="249011"/>
                  <a:pt x="281794" y="243697"/>
                </a:cubicBezTo>
                <a:cubicBezTo>
                  <a:pt x="277837" y="239712"/>
                  <a:pt x="271243" y="239712"/>
                  <a:pt x="265967" y="243697"/>
                </a:cubicBezTo>
                <a:close/>
                <a:moveTo>
                  <a:pt x="242094" y="209550"/>
                </a:moveTo>
                <a:cubicBezTo>
                  <a:pt x="277603" y="209550"/>
                  <a:pt x="306388" y="237980"/>
                  <a:pt x="306388" y="273050"/>
                </a:cubicBezTo>
                <a:cubicBezTo>
                  <a:pt x="306388" y="308120"/>
                  <a:pt x="277603" y="336550"/>
                  <a:pt x="242094" y="336550"/>
                </a:cubicBezTo>
                <a:cubicBezTo>
                  <a:pt x="206585" y="336550"/>
                  <a:pt x="177800" y="308120"/>
                  <a:pt x="177800" y="273050"/>
                </a:cubicBezTo>
                <a:cubicBezTo>
                  <a:pt x="177800" y="237980"/>
                  <a:pt x="206585" y="209550"/>
                  <a:pt x="242094" y="209550"/>
                </a:cubicBezTo>
                <a:close/>
                <a:moveTo>
                  <a:pt x="65986" y="133087"/>
                </a:moveTo>
                <a:cubicBezTo>
                  <a:pt x="67306" y="133087"/>
                  <a:pt x="69946" y="134413"/>
                  <a:pt x="69946" y="135738"/>
                </a:cubicBezTo>
                <a:cubicBezTo>
                  <a:pt x="69946" y="135738"/>
                  <a:pt x="69946" y="135738"/>
                  <a:pt x="104259" y="228503"/>
                </a:cubicBezTo>
                <a:cubicBezTo>
                  <a:pt x="105578" y="233804"/>
                  <a:pt x="113497" y="233804"/>
                  <a:pt x="116136" y="228503"/>
                </a:cubicBezTo>
                <a:cubicBezTo>
                  <a:pt x="116136" y="228503"/>
                  <a:pt x="116136" y="228503"/>
                  <a:pt x="149130" y="135738"/>
                </a:cubicBezTo>
                <a:cubicBezTo>
                  <a:pt x="150449" y="133087"/>
                  <a:pt x="153089" y="131762"/>
                  <a:pt x="155728" y="133087"/>
                </a:cubicBezTo>
                <a:cubicBezTo>
                  <a:pt x="155728" y="133087"/>
                  <a:pt x="155728" y="133087"/>
                  <a:pt x="184762" y="138388"/>
                </a:cubicBezTo>
                <a:cubicBezTo>
                  <a:pt x="205878" y="145014"/>
                  <a:pt x="219075" y="163567"/>
                  <a:pt x="219075" y="184771"/>
                </a:cubicBezTo>
                <a:cubicBezTo>
                  <a:pt x="219075" y="184771"/>
                  <a:pt x="219075" y="184771"/>
                  <a:pt x="219075" y="195373"/>
                </a:cubicBezTo>
                <a:cubicBezTo>
                  <a:pt x="186082" y="204649"/>
                  <a:pt x="161007" y="236454"/>
                  <a:pt x="161007" y="273561"/>
                </a:cubicBezTo>
                <a:cubicBezTo>
                  <a:pt x="161007" y="277536"/>
                  <a:pt x="161007" y="280187"/>
                  <a:pt x="162327" y="284162"/>
                </a:cubicBezTo>
                <a:cubicBezTo>
                  <a:pt x="162327" y="284162"/>
                  <a:pt x="162327" y="284162"/>
                  <a:pt x="21116" y="284162"/>
                </a:cubicBezTo>
                <a:cubicBezTo>
                  <a:pt x="9238" y="284162"/>
                  <a:pt x="0" y="274886"/>
                  <a:pt x="0" y="262959"/>
                </a:cubicBezTo>
                <a:cubicBezTo>
                  <a:pt x="0" y="262959"/>
                  <a:pt x="0" y="262959"/>
                  <a:pt x="0" y="186096"/>
                </a:cubicBezTo>
                <a:cubicBezTo>
                  <a:pt x="0" y="163567"/>
                  <a:pt x="14517" y="145014"/>
                  <a:pt x="34313" y="138388"/>
                </a:cubicBezTo>
                <a:cubicBezTo>
                  <a:pt x="34313" y="138388"/>
                  <a:pt x="65986" y="133087"/>
                  <a:pt x="65986" y="133087"/>
                </a:cubicBezTo>
                <a:close/>
                <a:moveTo>
                  <a:pt x="103043" y="125412"/>
                </a:moveTo>
                <a:cubicBezTo>
                  <a:pt x="103043" y="125412"/>
                  <a:pt x="103043" y="125412"/>
                  <a:pt x="117331" y="125412"/>
                </a:cubicBezTo>
                <a:cubicBezTo>
                  <a:pt x="118630" y="125412"/>
                  <a:pt x="121227" y="126745"/>
                  <a:pt x="122526" y="128077"/>
                </a:cubicBezTo>
                <a:cubicBezTo>
                  <a:pt x="123825" y="129409"/>
                  <a:pt x="123825" y="133406"/>
                  <a:pt x="122526" y="136071"/>
                </a:cubicBezTo>
                <a:cubicBezTo>
                  <a:pt x="122526" y="136071"/>
                  <a:pt x="122526" y="136071"/>
                  <a:pt x="116032" y="148063"/>
                </a:cubicBezTo>
                <a:cubicBezTo>
                  <a:pt x="116032" y="148063"/>
                  <a:pt x="116032" y="148063"/>
                  <a:pt x="118630" y="178707"/>
                </a:cubicBezTo>
                <a:cubicBezTo>
                  <a:pt x="118630" y="178707"/>
                  <a:pt x="118630" y="178707"/>
                  <a:pt x="112135" y="197360"/>
                </a:cubicBezTo>
                <a:cubicBezTo>
                  <a:pt x="110836" y="200025"/>
                  <a:pt x="108239" y="200025"/>
                  <a:pt x="108239" y="197360"/>
                </a:cubicBezTo>
                <a:cubicBezTo>
                  <a:pt x="108239" y="197360"/>
                  <a:pt x="108239" y="197360"/>
                  <a:pt x="100446" y="178707"/>
                </a:cubicBezTo>
                <a:cubicBezTo>
                  <a:pt x="100446" y="178707"/>
                  <a:pt x="100446" y="178707"/>
                  <a:pt x="104342" y="148063"/>
                </a:cubicBezTo>
                <a:cubicBezTo>
                  <a:pt x="104342" y="148063"/>
                  <a:pt x="104342" y="148063"/>
                  <a:pt x="96549" y="136071"/>
                </a:cubicBezTo>
                <a:cubicBezTo>
                  <a:pt x="95250" y="133406"/>
                  <a:pt x="95250" y="129409"/>
                  <a:pt x="97848" y="128077"/>
                </a:cubicBezTo>
                <a:cubicBezTo>
                  <a:pt x="99147" y="126745"/>
                  <a:pt x="100446" y="125412"/>
                  <a:pt x="103043" y="125412"/>
                </a:cubicBezTo>
                <a:close/>
                <a:moveTo>
                  <a:pt x="110332" y="0"/>
                </a:moveTo>
                <a:cubicBezTo>
                  <a:pt x="141457" y="0"/>
                  <a:pt x="166689" y="24876"/>
                  <a:pt x="166689" y="55563"/>
                </a:cubicBezTo>
                <a:cubicBezTo>
                  <a:pt x="166689" y="86250"/>
                  <a:pt x="141457" y="111126"/>
                  <a:pt x="110332" y="111126"/>
                </a:cubicBezTo>
                <a:cubicBezTo>
                  <a:pt x="79207" y="111126"/>
                  <a:pt x="53975" y="86250"/>
                  <a:pt x="53975" y="55563"/>
                </a:cubicBezTo>
                <a:cubicBezTo>
                  <a:pt x="53975" y="24876"/>
                  <a:pt x="79207" y="0"/>
                  <a:pt x="11033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endParaRPr lang="zh-CN" altLang="en-US" strike="noStrike" noProof="1">
              <a:solidFill>
                <a:srgbClr val="768375"/>
              </a:solidFill>
              <a:cs typeface="+mn-ea"/>
              <a:sym typeface="+mn-lt"/>
            </a:endParaRPr>
          </a:p>
        </p:txBody>
      </p:sp>
      <p:sp>
        <p:nvSpPr>
          <p:cNvPr id="46" name="文本框 45"/>
          <p:cNvSpPr txBox="1"/>
          <p:nvPr/>
        </p:nvSpPr>
        <p:spPr>
          <a:xfrm>
            <a:off x="5578475" y="4586288"/>
            <a:ext cx="1250950" cy="460375"/>
          </a:xfrm>
          <a:prstGeom prst="rect">
            <a:avLst/>
          </a:prstGeom>
          <a:noFill/>
          <a:ln w="9525">
            <a:noFill/>
          </a:ln>
        </p:spPr>
        <p:txBody>
          <a:bodyPr wrap="square" anchor="t" anchorCtr="0">
            <a:spAutoFit/>
          </a:bodyPr>
          <a:p>
            <a:pPr algn="dist"/>
            <a:r>
              <a:rPr lang="en-US" altLang="zh-CN" sz="2400" b="1">
                <a:solidFill>
                  <a:schemeClr val="bg1"/>
                </a:solidFill>
                <a:latin typeface="字魂59号-创粗黑" charset="-122"/>
                <a:ea typeface="字魂59号-创粗黑" charset="-122"/>
                <a:sym typeface="微软雅黑" charset="-122"/>
              </a:rPr>
              <a:t>Yi Lu</a:t>
            </a:r>
            <a:endParaRPr lang="en-US" altLang="zh-CN" sz="2400" b="1">
              <a:solidFill>
                <a:schemeClr val="bg1"/>
              </a:solidFill>
              <a:latin typeface="字魂59号-创粗黑" charset="-122"/>
              <a:ea typeface="字魂59号-创粗黑" charset="-122"/>
              <a:sym typeface="微软雅黑" charset="-122"/>
            </a:endParaRPr>
          </a:p>
        </p:txBody>
      </p:sp>
      <p:sp>
        <p:nvSpPr>
          <p:cNvPr id="51" name="文本框 50"/>
          <p:cNvSpPr txBox="1"/>
          <p:nvPr/>
        </p:nvSpPr>
        <p:spPr>
          <a:xfrm>
            <a:off x="5454650" y="5205413"/>
            <a:ext cx="1374775" cy="460375"/>
          </a:xfrm>
          <a:prstGeom prst="rect">
            <a:avLst/>
          </a:prstGeom>
          <a:noFill/>
          <a:ln w="9525">
            <a:noFill/>
          </a:ln>
        </p:spPr>
        <p:txBody>
          <a:bodyPr wrap="square" anchor="t" anchorCtr="0">
            <a:spAutoFit/>
          </a:bodyPr>
          <a:p>
            <a:pPr algn="dist"/>
            <a:r>
              <a:rPr lang="en-US" altLang="zh-CN" sz="2400" b="1">
                <a:latin typeface="字魂59号-创粗黑" charset="-122"/>
                <a:ea typeface="字魂59号-创粗黑" charset="-122"/>
                <a:sym typeface="微软雅黑" charset="-122"/>
              </a:rPr>
              <a:t>2022.09</a:t>
            </a:r>
            <a:endParaRPr lang="en-US" altLang="zh-CN" sz="2400" b="1">
              <a:latin typeface="字魂59号-创粗黑" charset="-122"/>
              <a:ea typeface="字魂59号-创粗黑" charset="-122"/>
              <a:sym typeface="微软雅黑" charset="-122"/>
            </a:endParaRPr>
          </a:p>
        </p:txBody>
      </p:sp>
      <p:sp>
        <p:nvSpPr>
          <p:cNvPr id="8" name="文本框 7"/>
          <p:cNvSpPr txBox="1"/>
          <p:nvPr/>
        </p:nvSpPr>
        <p:spPr>
          <a:xfrm>
            <a:off x="3767138" y="2076450"/>
            <a:ext cx="4572000" cy="338138"/>
          </a:xfrm>
          <a:prstGeom prst="rect">
            <a:avLst/>
          </a:prstGeom>
          <a:noFill/>
          <a:ln w="9525">
            <a:noFill/>
          </a:ln>
        </p:spPr>
        <p:txBody>
          <a:bodyPr wrap="square" anchor="t" anchorCtr="0">
            <a:spAutoFit/>
          </a:bodyPr>
          <a:p>
            <a:pPr algn="dist"/>
            <a:r>
              <a:rPr lang="en-US" altLang="zh-CN" sz="1600" b="1">
                <a:latin typeface="字魂59号-创粗黑" charset="-122"/>
                <a:ea typeface="字魂59号-创粗黑" charset="-122"/>
                <a:sym typeface="微软雅黑" charset="-122"/>
              </a:rPr>
              <a:t>IP2 Tools of Intellect: Textbooks</a:t>
            </a:r>
            <a:endParaRPr lang="en-US" altLang="zh-CN" sz="1600" b="1">
              <a:latin typeface="字魂59号-创粗黑" charset="-122"/>
              <a:ea typeface="字魂59号-创粗黑" charset="-122"/>
              <a:sym typeface="微软雅黑" charset="-122"/>
            </a:endParaRPr>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randombar(horizontal)">
                                      <p:cBhvr>
                                        <p:cTn id="7" dur="500"/>
                                        <p:tgtEl>
                                          <p:spTgt spid="25"/>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05"/>
                                        </p:tgtEl>
                                        <p:attrNameLst>
                                          <p:attrName>style.visibility</p:attrName>
                                        </p:attrNameLst>
                                      </p:cBhvr>
                                      <p:to>
                                        <p:strVal val="visible"/>
                                      </p:to>
                                    </p:set>
                                    <p:animEffect transition="in" filter="randombar(horizontal)">
                                      <p:cBhvr>
                                        <p:cTn id="10" dur="500"/>
                                        <p:tgtEl>
                                          <p:spTgt spid="105"/>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randombar(horizontal)">
                                      <p:cBhvr>
                                        <p:cTn id="13" dur="500"/>
                                        <p:tgtEl>
                                          <p:spTgt spid="18"/>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47"/>
                                        </p:tgtEl>
                                        <p:attrNameLst>
                                          <p:attrName>style.visibility</p:attrName>
                                        </p:attrNameLst>
                                      </p:cBhvr>
                                      <p:to>
                                        <p:strVal val="visible"/>
                                      </p:to>
                                    </p:set>
                                    <p:animEffect transition="in" filter="randombar(horizontal)">
                                      <p:cBhvr>
                                        <p:cTn id="16" dur="500"/>
                                        <p:tgtEl>
                                          <p:spTgt spid="47"/>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46"/>
                                        </p:tgtEl>
                                        <p:attrNameLst>
                                          <p:attrName>style.visibility</p:attrName>
                                        </p:attrNameLst>
                                      </p:cBhvr>
                                      <p:to>
                                        <p:strVal val="visible"/>
                                      </p:to>
                                    </p:set>
                                    <p:animEffect transition="in" filter="randombar(horizontal)">
                                      <p:cBhvr>
                                        <p:cTn id="19" dur="500"/>
                                        <p:tgtEl>
                                          <p:spTgt spid="46"/>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51"/>
                                        </p:tgtEl>
                                        <p:attrNameLst>
                                          <p:attrName>style.visibility</p:attrName>
                                        </p:attrNameLst>
                                      </p:cBhvr>
                                      <p:to>
                                        <p:strVal val="visible"/>
                                      </p:to>
                                    </p:set>
                                    <p:animEffect transition="in" filter="randombar(horizontal)">
                                      <p:cBhvr>
                                        <p:cTn id="22" dur="500"/>
                                        <p:tgtEl>
                                          <p:spTgt spid="51"/>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randombar(horizontal)">
                                      <p:cBhvr>
                                        <p:cTn id="25" dur="500"/>
                                        <p:tgtEl>
                                          <p:spTgt spid="8"/>
                                        </p:tgtEl>
                                      </p:cBhvr>
                                    </p:animEffect>
                                  </p:childTnLst>
                                </p:cTn>
                              </p:par>
                              <p:par>
                                <p:cTn id="26" presetID="14" presetClass="entr" presetSubtype="10" fill="hold" nodeType="with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randombar(horizontal)">
                                      <p:cBhvr>
                                        <p:cTn id="28" dur="500"/>
                                        <p:tgtEl>
                                          <p:spTgt spid="6"/>
                                        </p:tgtEl>
                                      </p:cBhvr>
                                    </p:animEffect>
                                  </p:childTnLst>
                                </p:cTn>
                              </p:par>
                              <p:par>
                                <p:cTn id="29" presetID="14" presetClass="entr" presetSubtype="10" fill="hold"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randombar(horizontal)">
                                      <p:cBhvr>
                                        <p:cTn id="3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05" grpId="0"/>
      <p:bldP spid="18" grpId="0" animBg="1"/>
      <p:bldP spid="47" grpId="0" animBg="1"/>
      <p:bldP spid="46" grpId="0"/>
      <p:bldP spid="51"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7" name="组合 6"/>
          <p:cNvGrpSpPr/>
          <p:nvPr/>
        </p:nvGrpSpPr>
        <p:grpSpPr>
          <a:xfrm>
            <a:off x="0" y="514350"/>
            <a:ext cx="771525" cy="373063"/>
            <a:chOff x="4886" y="2028"/>
            <a:chExt cx="1581" cy="794"/>
          </a:xfrm>
        </p:grpSpPr>
        <p:sp>
          <p:nvSpPr>
            <p:cNvPr id="4" name="圆角矩形 3"/>
            <p:cNvSpPr/>
            <p:nvPr/>
          </p:nvSpPr>
          <p:spPr>
            <a:xfrm>
              <a:off x="4886" y="2338"/>
              <a:ext cx="1566" cy="175"/>
            </a:xfrm>
            <a:prstGeom prst="roundRect">
              <a:avLst>
                <a:gd name="adj" fmla="val 50000"/>
              </a:avLst>
            </a:prstGeom>
            <a:solidFill>
              <a:srgbClr val="4A77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sp>
          <p:nvSpPr>
            <p:cNvPr id="5" name="圆角矩形 4"/>
            <p:cNvSpPr/>
            <p:nvPr/>
          </p:nvSpPr>
          <p:spPr>
            <a:xfrm>
              <a:off x="4901" y="2648"/>
              <a:ext cx="1566" cy="175"/>
            </a:xfrm>
            <a:prstGeom prst="roundRect">
              <a:avLst>
                <a:gd name="adj" fmla="val 50000"/>
              </a:avLst>
            </a:prstGeom>
            <a:solidFill>
              <a:srgbClr val="9CBF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sp>
          <p:nvSpPr>
            <p:cNvPr id="6" name="圆角矩形 5"/>
            <p:cNvSpPr/>
            <p:nvPr/>
          </p:nvSpPr>
          <p:spPr>
            <a:xfrm>
              <a:off x="4886" y="2028"/>
              <a:ext cx="1566" cy="175"/>
            </a:xfrm>
            <a:prstGeom prst="roundRect">
              <a:avLst>
                <a:gd name="adj" fmla="val 50000"/>
              </a:avLst>
            </a:prstGeom>
            <a:solidFill>
              <a:srgbClr val="BEBE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grpSp>
      <p:sp>
        <p:nvSpPr>
          <p:cNvPr id="8" name="矩形 7"/>
          <p:cNvSpPr/>
          <p:nvPr/>
        </p:nvSpPr>
        <p:spPr>
          <a:xfrm>
            <a:off x="0" y="6686550"/>
            <a:ext cx="8545513" cy="171450"/>
          </a:xfrm>
          <a:prstGeom prst="rect">
            <a:avLst/>
          </a:prstGeom>
          <a:solidFill>
            <a:srgbClr val="4A77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sp>
        <p:nvSpPr>
          <p:cNvPr id="9" name="矩形 8"/>
          <p:cNvSpPr/>
          <p:nvPr/>
        </p:nvSpPr>
        <p:spPr>
          <a:xfrm>
            <a:off x="8545513" y="6686550"/>
            <a:ext cx="3646488" cy="171450"/>
          </a:xfrm>
          <a:prstGeom prst="rect">
            <a:avLst/>
          </a:prstGeom>
          <a:solidFill>
            <a:srgbClr val="9CBF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grpSp>
        <p:nvGrpSpPr>
          <p:cNvPr id="2" name="组合 1"/>
          <p:cNvGrpSpPr/>
          <p:nvPr/>
        </p:nvGrpSpPr>
        <p:grpSpPr>
          <a:xfrm>
            <a:off x="5146675" y="2117725"/>
            <a:ext cx="1884363" cy="3770313"/>
            <a:chOff x="7274" y="2674"/>
            <a:chExt cx="2409" cy="4819"/>
          </a:xfrm>
        </p:grpSpPr>
        <p:sp>
          <p:nvSpPr>
            <p:cNvPr id="3" name="单圆角矩形 2"/>
            <p:cNvSpPr/>
            <p:nvPr/>
          </p:nvSpPr>
          <p:spPr>
            <a:xfrm>
              <a:off x="8479" y="2674"/>
              <a:ext cx="1205" cy="1205"/>
            </a:xfrm>
            <a:prstGeom prst="round1Rect">
              <a:avLst>
                <a:gd name="adj" fmla="val 25145"/>
              </a:avLst>
            </a:prstGeom>
            <a:solidFill>
              <a:srgbClr val="4A77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sp>
          <p:nvSpPr>
            <p:cNvPr id="10" name="单圆角矩形 9"/>
            <p:cNvSpPr/>
            <p:nvPr/>
          </p:nvSpPr>
          <p:spPr>
            <a:xfrm flipH="1">
              <a:off x="7274" y="3879"/>
              <a:ext cx="1205" cy="1205"/>
            </a:xfrm>
            <a:prstGeom prst="round1Rect">
              <a:avLst>
                <a:gd name="adj" fmla="val 25145"/>
              </a:avLst>
            </a:prstGeom>
            <a:solidFill>
              <a:srgbClr val="99BB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sp>
          <p:nvSpPr>
            <p:cNvPr id="11" name="单圆角矩形 10"/>
            <p:cNvSpPr/>
            <p:nvPr/>
          </p:nvSpPr>
          <p:spPr>
            <a:xfrm>
              <a:off x="8479" y="5084"/>
              <a:ext cx="1205" cy="1205"/>
            </a:xfrm>
            <a:prstGeom prst="round1Rect">
              <a:avLst>
                <a:gd name="adj" fmla="val 25145"/>
              </a:avLst>
            </a:prstGeom>
            <a:solidFill>
              <a:srgbClr val="4A77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sp>
          <p:nvSpPr>
            <p:cNvPr id="12" name="单圆角矩形 11"/>
            <p:cNvSpPr/>
            <p:nvPr/>
          </p:nvSpPr>
          <p:spPr>
            <a:xfrm flipH="1">
              <a:off x="7274" y="6289"/>
              <a:ext cx="1205" cy="1205"/>
            </a:xfrm>
            <a:prstGeom prst="round1Rect">
              <a:avLst>
                <a:gd name="adj" fmla="val 25145"/>
              </a:avLst>
            </a:prstGeom>
            <a:solidFill>
              <a:srgbClr val="99BB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grpSp>
      <p:sp>
        <p:nvSpPr>
          <p:cNvPr id="13" name="文本框 12"/>
          <p:cNvSpPr txBox="1"/>
          <p:nvPr/>
        </p:nvSpPr>
        <p:spPr>
          <a:xfrm>
            <a:off x="7152640" y="2241550"/>
            <a:ext cx="4397375" cy="1296670"/>
          </a:xfrm>
          <a:prstGeom prst="rect">
            <a:avLst/>
          </a:prstGeom>
          <a:noFill/>
        </p:spPr>
        <p:txBody>
          <a:bodyPr wrap="square" rtlCol="0">
            <a:spAutoFit/>
          </a:bodyPr>
          <a:lstStyle/>
          <a:p>
            <a:pPr fontAlgn="auto">
              <a:lnSpc>
                <a:spcPct val="140000"/>
              </a:lnSpc>
            </a:pPr>
            <a:r>
              <a:rPr lang="en-US" sz="1400" noProof="1" dirty="0">
                <a:highlight>
                  <a:srgbClr val="FFFF00"/>
                </a:highlight>
                <a:latin typeface="字魂58号-创中黑" charset="-122"/>
                <a:ea typeface="字魂58号-创中黑" charset="-122"/>
                <a:cs typeface="+mn-cs"/>
              </a:rPr>
              <a:t>E</a:t>
            </a:r>
            <a:r>
              <a:rPr sz="1400" noProof="1" dirty="0">
                <a:highlight>
                  <a:srgbClr val="FFFF00"/>
                </a:highlight>
                <a:latin typeface="字魂58号-创中黑" charset="-122"/>
                <a:ea typeface="字魂58号-创中黑" charset="-122"/>
                <a:cs typeface="+mn-cs"/>
              </a:rPr>
              <a:t>nhances</a:t>
            </a:r>
            <a:r>
              <a:rPr sz="1400" noProof="1" dirty="0">
                <a:latin typeface="字魂58号-创中黑" charset="-122"/>
                <a:ea typeface="字魂58号-创中黑" charset="-122"/>
                <a:cs typeface="+mn-cs"/>
              </a:rPr>
              <a:t> </a:t>
            </a:r>
            <a:r>
              <a:rPr lang="en-US" sz="1400" noProof="1" dirty="0">
                <a:latin typeface="字魂58号-创中黑" charset="-122"/>
                <a:ea typeface="字魂58号-创中黑" charset="-122"/>
                <a:cs typeface="+mn-cs"/>
              </a:rPr>
              <a:t>a</a:t>
            </a:r>
            <a:r>
              <a:rPr sz="1400" noProof="1" dirty="0">
                <a:latin typeface="字魂58号-创中黑" charset="-122"/>
                <a:ea typeface="字魂58号-创中黑" charset="-122"/>
                <a:cs typeface="+mn-cs"/>
              </a:rPr>
              <a:t>ccuracy</a:t>
            </a:r>
            <a:r>
              <a:rPr lang="en-US" sz="1400" noProof="1" dirty="0">
                <a:latin typeface="字魂58号-创中黑" charset="-122"/>
                <a:ea typeface="字魂58号-创中黑" charset="-122"/>
                <a:cs typeface="+mn-cs"/>
              </a:rPr>
              <a:t>, accessibility, flexibility and ease of education beyond time and space through written texts.</a:t>
            </a:r>
            <a:endParaRPr lang="en-US" sz="1400" noProof="1" dirty="0">
              <a:latin typeface="字魂58号-创中黑" charset="-122"/>
              <a:ea typeface="字魂58号-创中黑" charset="-122"/>
            </a:endParaRPr>
          </a:p>
          <a:p>
            <a:pPr fontAlgn="auto">
              <a:lnSpc>
                <a:spcPct val="140000"/>
              </a:lnSpc>
            </a:pPr>
            <a:endParaRPr lang="en-US" sz="1400" noProof="1" dirty="0">
              <a:latin typeface="字魂58号-创中黑" charset="-122"/>
              <a:ea typeface="字魂58号-创中黑" charset="-122"/>
            </a:endParaRPr>
          </a:p>
        </p:txBody>
      </p:sp>
      <p:sp>
        <p:nvSpPr>
          <p:cNvPr id="14" name="文本框 13"/>
          <p:cNvSpPr txBox="1"/>
          <p:nvPr/>
        </p:nvSpPr>
        <p:spPr>
          <a:xfrm>
            <a:off x="7236460" y="4127500"/>
            <a:ext cx="4397375" cy="694054"/>
          </a:xfrm>
          <a:prstGeom prst="rect">
            <a:avLst/>
          </a:prstGeom>
          <a:noFill/>
        </p:spPr>
        <p:txBody>
          <a:bodyPr wrap="square" rtlCol="0">
            <a:spAutoFit/>
          </a:bodyPr>
          <a:lstStyle/>
          <a:p>
            <a:pPr fontAlgn="auto">
              <a:lnSpc>
                <a:spcPct val="140000"/>
              </a:lnSpc>
            </a:pPr>
            <a:r>
              <a:rPr lang="en-US" sz="1400" noProof="1" dirty="0">
                <a:highlight>
                  <a:srgbClr val="FFFF00"/>
                </a:highlight>
                <a:latin typeface="字魂58号-创中黑" charset="-122"/>
                <a:ea typeface="字魂58号-创中黑" charset="-122"/>
                <a:cs typeface="+mn-cs"/>
              </a:rPr>
              <a:t>R</a:t>
            </a:r>
            <a:r>
              <a:rPr sz="1400" noProof="1" dirty="0">
                <a:highlight>
                  <a:srgbClr val="FFFF00"/>
                </a:highlight>
                <a:latin typeface="字魂58号-创中黑" charset="-122"/>
                <a:ea typeface="字魂58号-创中黑" charset="-122"/>
                <a:cs typeface="+mn-cs"/>
              </a:rPr>
              <a:t>etrieves</a:t>
            </a:r>
            <a:r>
              <a:rPr sz="1400" noProof="1" dirty="0">
                <a:latin typeface="字魂58号-创中黑" charset="-122"/>
                <a:ea typeface="字魂58号-创中黑" charset="-122"/>
                <a:cs typeface="+mn-cs"/>
              </a:rPr>
              <a:t> </a:t>
            </a:r>
            <a:r>
              <a:rPr lang="en-US" sz="1400" noProof="1" dirty="0">
                <a:latin typeface="字魂58号-创中黑" charset="-122"/>
                <a:ea typeface="字魂58号-创中黑" charset="-122"/>
                <a:cs typeface="+mn-cs"/>
              </a:rPr>
              <a:t>the </a:t>
            </a:r>
            <a:r>
              <a:rPr sz="1400" noProof="1" dirty="0">
                <a:latin typeface="字魂58号-创中黑" charset="-122"/>
                <a:ea typeface="字魂58号-创中黑" charset="-122"/>
                <a:cs typeface="+mn-cs"/>
              </a:rPr>
              <a:t>transmission and documentation of </a:t>
            </a:r>
            <a:r>
              <a:rPr lang="en-US" sz="1400" noProof="1" dirty="0">
                <a:latin typeface="字魂58号-创中黑" charset="-122"/>
                <a:ea typeface="字魂58号-创中黑" charset="-122"/>
                <a:cs typeface="+mn-cs"/>
              </a:rPr>
              <a:t>historical </a:t>
            </a:r>
            <a:r>
              <a:rPr sz="1400" noProof="1" dirty="0">
                <a:latin typeface="字魂58号-创中黑" charset="-122"/>
                <a:ea typeface="字魂58号-创中黑" charset="-122"/>
                <a:cs typeface="+mn-cs"/>
              </a:rPr>
              <a:t>knowledge</a:t>
            </a:r>
            <a:r>
              <a:rPr lang="en-US" sz="1400" noProof="1" dirty="0">
                <a:latin typeface="字魂58号-创中黑" charset="-122"/>
                <a:ea typeface="字魂58号-创中黑" charset="-122"/>
                <a:cs typeface="+mn-cs"/>
              </a:rPr>
              <a:t> and stories.</a:t>
            </a:r>
            <a:endParaRPr lang="en-US" sz="1400" noProof="1" dirty="0">
              <a:latin typeface="字魂58号-创中黑" charset="-122"/>
              <a:ea typeface="字魂58号-创中黑" charset="-122"/>
            </a:endParaRPr>
          </a:p>
        </p:txBody>
      </p:sp>
      <p:sp>
        <p:nvSpPr>
          <p:cNvPr id="15" name="文本框 14"/>
          <p:cNvSpPr txBox="1"/>
          <p:nvPr/>
        </p:nvSpPr>
        <p:spPr>
          <a:xfrm>
            <a:off x="-635" y="2949575"/>
            <a:ext cx="5026660" cy="2200910"/>
          </a:xfrm>
          <a:prstGeom prst="rect">
            <a:avLst/>
          </a:prstGeom>
          <a:noFill/>
        </p:spPr>
        <p:txBody>
          <a:bodyPr wrap="square" rtlCol="0">
            <a:spAutoFit/>
          </a:bodyPr>
          <a:lstStyle/>
          <a:p>
            <a:pPr algn="r" fontAlgn="auto">
              <a:lnSpc>
                <a:spcPct val="140000"/>
              </a:lnSpc>
            </a:pPr>
            <a:r>
              <a:rPr lang="en-US" sz="1400" noProof="1">
                <a:latin typeface="+mn-lt"/>
                <a:ea typeface="+mn-ea"/>
                <a:cs typeface="+mn-cs"/>
                <a:sym typeface="+mn-ea"/>
              </a:rPr>
              <a:t>Makes its predecessors </a:t>
            </a:r>
            <a:r>
              <a:rPr lang="en-US" sz="1400" noProof="1">
                <a:highlight>
                  <a:srgbClr val="FFFF00"/>
                </a:highlight>
                <a:latin typeface="+mn-lt"/>
                <a:ea typeface="+mn-ea"/>
                <a:cs typeface="+mn-cs"/>
                <a:sym typeface="+mn-ea"/>
              </a:rPr>
              <a:t>obsolete</a:t>
            </a:r>
            <a:r>
              <a:rPr lang="en-US" sz="1400" noProof="1">
                <a:latin typeface="+mn-lt"/>
                <a:ea typeface="+mn-ea"/>
                <a:cs typeface="+mn-cs"/>
                <a:sym typeface="+mn-ea"/>
              </a:rPr>
              <a:t>: storytellers, </a:t>
            </a:r>
            <a:r>
              <a:rPr lang="en-US" altLang="zh-CN" sz="1400" noProof="1">
                <a:latin typeface="+mn-lt"/>
                <a:ea typeface="+mn-ea"/>
                <a:cs typeface="+mn-cs"/>
                <a:sym typeface="+mn-ea"/>
              </a:rPr>
              <a:t>traditional ancient bards who could sing Homer’s Epics, The Iliad and The Odyssey;</a:t>
            </a:r>
            <a:endParaRPr lang="en-US" altLang="zh-CN" sz="1400" noProof="1">
              <a:sym typeface="+mn-ea"/>
            </a:endParaRPr>
          </a:p>
          <a:p>
            <a:pPr algn="r" fontAlgn="auto">
              <a:lnSpc>
                <a:spcPct val="140000"/>
              </a:lnSpc>
            </a:pPr>
            <a:r>
              <a:rPr lang="en-US" sz="1400" noProof="1">
                <a:latin typeface="+mn-lt"/>
                <a:ea typeface="+mn-ea"/>
                <a:cs typeface="+mn-cs"/>
                <a:sym typeface="+mn-ea"/>
              </a:rPr>
              <a:t>Since knowledge and </a:t>
            </a:r>
            <a:r>
              <a:rPr lang="en-US" sz="1400" noProof="1" dirty="0">
                <a:latin typeface="字魂58号-创中黑" charset="-122"/>
                <a:ea typeface="字魂58号-创中黑" charset="-122"/>
                <a:cs typeface="+mn-cs"/>
                <a:sym typeface="+mn-ea"/>
              </a:rPr>
              <a:t>stories are no longer needed to be memorized by brains.</a:t>
            </a:r>
            <a:endParaRPr lang="en-US" sz="1400" noProof="1" dirty="0">
              <a:latin typeface="字魂58号-创中黑" charset="-122"/>
              <a:ea typeface="字魂58号-创中黑" charset="-122"/>
            </a:endParaRPr>
          </a:p>
          <a:p>
            <a:pPr algn="r" fontAlgn="auto">
              <a:lnSpc>
                <a:spcPct val="140000"/>
              </a:lnSpc>
            </a:pPr>
            <a:endParaRPr lang="en-US" altLang="zh-CN" sz="1400" noProof="1">
              <a:sym typeface="+mn-ea"/>
            </a:endParaRPr>
          </a:p>
          <a:p>
            <a:pPr algn="r" fontAlgn="auto">
              <a:lnSpc>
                <a:spcPct val="140000"/>
              </a:lnSpc>
            </a:pPr>
            <a:r>
              <a:rPr lang="en-US" altLang="zh-CN" sz="1400" noProof="1" dirty="0">
                <a:latin typeface="字魂58号-创中黑" charset="-122"/>
                <a:ea typeface="字魂58号-创中黑" charset="-122"/>
                <a:cs typeface="+mn-cs"/>
              </a:rPr>
              <a:t>.</a:t>
            </a:r>
            <a:endParaRPr lang="en-US" altLang="zh-CN" sz="1400" noProof="1" dirty="0">
              <a:latin typeface="字魂58号-创中黑" charset="-122"/>
              <a:ea typeface="字魂58号-创中黑" charset="-122"/>
            </a:endParaRPr>
          </a:p>
        </p:txBody>
      </p:sp>
      <p:sp>
        <p:nvSpPr>
          <p:cNvPr id="16" name="文本框 15"/>
          <p:cNvSpPr txBox="1"/>
          <p:nvPr/>
        </p:nvSpPr>
        <p:spPr>
          <a:xfrm>
            <a:off x="434340" y="5070475"/>
            <a:ext cx="4591685" cy="1296670"/>
          </a:xfrm>
          <a:prstGeom prst="rect">
            <a:avLst/>
          </a:prstGeom>
          <a:noFill/>
        </p:spPr>
        <p:txBody>
          <a:bodyPr wrap="square" rtlCol="0">
            <a:spAutoFit/>
          </a:bodyPr>
          <a:lstStyle/>
          <a:p>
            <a:pPr algn="r" fontAlgn="auto">
              <a:lnSpc>
                <a:spcPct val="140000"/>
              </a:lnSpc>
            </a:pPr>
            <a:r>
              <a:rPr lang="en-US" sz="1400" noProof="1">
                <a:highlight>
                  <a:srgbClr val="FFFF00"/>
                </a:highlight>
                <a:latin typeface="+mn-lt"/>
                <a:ea typeface="+mn-ea"/>
                <a:cs typeface="+mn-cs"/>
                <a:sym typeface="+mn-ea"/>
              </a:rPr>
              <a:t>Flips</a:t>
            </a:r>
            <a:r>
              <a:rPr lang="en-US" sz="1400" noProof="1">
                <a:latin typeface="+mn-lt"/>
                <a:ea typeface="+mn-ea"/>
                <a:cs typeface="+mn-cs"/>
                <a:sym typeface="+mn-ea"/>
              </a:rPr>
              <a:t> from convienet education to its digital and interactive successors: e-textbooks, podcasts, video lectures, audiobooks, forum, ....</a:t>
            </a:r>
            <a:endParaRPr lang="en-US" sz="1400" noProof="1" dirty="0">
              <a:latin typeface="字魂119号-天真儿风体" charset="-122"/>
              <a:ea typeface="字魂119号-天真儿风体" charset="-122"/>
              <a:cs typeface="MV Boli" charset="0"/>
              <a:sym typeface="+mn-ea"/>
            </a:endParaRPr>
          </a:p>
          <a:p>
            <a:pPr algn="r" fontAlgn="auto">
              <a:lnSpc>
                <a:spcPct val="140000"/>
              </a:lnSpc>
            </a:pPr>
            <a:r>
              <a:rPr lang="en-US" altLang="zh-CN" sz="1400" noProof="1" dirty="0">
                <a:latin typeface="字魂58号-创中黑" charset="-122"/>
                <a:ea typeface="字魂58号-创中黑" charset="-122"/>
                <a:cs typeface="+mn-cs"/>
              </a:rPr>
              <a:t>.</a:t>
            </a:r>
            <a:endParaRPr lang="en-US" altLang="zh-CN" sz="1400" noProof="1" dirty="0">
              <a:latin typeface="字魂58号-创中黑" charset="-122"/>
              <a:ea typeface="字魂58号-创中黑" charset="-122"/>
            </a:endParaRPr>
          </a:p>
        </p:txBody>
      </p:sp>
      <p:sp>
        <p:nvSpPr>
          <p:cNvPr id="92" name="文本框 91"/>
          <p:cNvSpPr txBox="1"/>
          <p:nvPr/>
        </p:nvSpPr>
        <p:spPr>
          <a:xfrm>
            <a:off x="1746250" y="2551113"/>
            <a:ext cx="1966913" cy="398462"/>
          </a:xfrm>
          <a:prstGeom prst="rect">
            <a:avLst/>
          </a:prstGeom>
          <a:noFill/>
          <a:ln w="9525">
            <a:noFill/>
          </a:ln>
        </p:spPr>
        <p:txBody>
          <a:bodyPr wrap="square" anchor="t" anchorCtr="0">
            <a:spAutoFit/>
          </a:bodyPr>
          <a:p>
            <a:pPr algn="ctr"/>
            <a:r>
              <a:rPr lang="en-US" altLang="zh-CN" sz="2000" b="1" dirty="0">
                <a:latin typeface="字魂59号-创粗黑" charset="-122"/>
                <a:ea typeface="字魂59号-创粗黑" charset="-122"/>
              </a:rPr>
              <a:t>Obsolescence</a:t>
            </a:r>
            <a:endParaRPr lang="en-US" altLang="zh-CN" sz="2000" b="1" dirty="0">
              <a:latin typeface="字魂59号-创粗黑" charset="-122"/>
              <a:ea typeface="字魂59号-创粗黑" charset="-122"/>
            </a:endParaRPr>
          </a:p>
        </p:txBody>
      </p:sp>
      <p:sp>
        <p:nvSpPr>
          <p:cNvPr id="93" name="文本框 92"/>
          <p:cNvSpPr txBox="1"/>
          <p:nvPr/>
        </p:nvSpPr>
        <p:spPr>
          <a:xfrm>
            <a:off x="2054225" y="4672013"/>
            <a:ext cx="1352550" cy="398462"/>
          </a:xfrm>
          <a:prstGeom prst="rect">
            <a:avLst/>
          </a:prstGeom>
          <a:noFill/>
          <a:ln w="9525">
            <a:noFill/>
          </a:ln>
        </p:spPr>
        <p:txBody>
          <a:bodyPr wrap="square" anchor="t" anchorCtr="0">
            <a:spAutoFit/>
          </a:bodyPr>
          <a:p>
            <a:pPr algn="ctr"/>
            <a:r>
              <a:rPr lang="en-US" altLang="zh-CN" sz="2000" b="1" dirty="0">
                <a:latin typeface="字魂59号-创粗黑" charset="-122"/>
                <a:ea typeface="字魂59号-创粗黑" charset="-122"/>
              </a:rPr>
              <a:t>Reversal</a:t>
            </a:r>
            <a:endParaRPr lang="en-US" altLang="zh-CN" sz="2000" b="1" dirty="0">
              <a:latin typeface="字魂59号-创粗黑" charset="-122"/>
              <a:ea typeface="字魂59号-创粗黑" charset="-122"/>
            </a:endParaRPr>
          </a:p>
        </p:txBody>
      </p:sp>
      <p:sp>
        <p:nvSpPr>
          <p:cNvPr id="94" name="文本框 93"/>
          <p:cNvSpPr txBox="1"/>
          <p:nvPr/>
        </p:nvSpPr>
        <p:spPr>
          <a:xfrm>
            <a:off x="8086725" y="1843088"/>
            <a:ext cx="1968500" cy="398462"/>
          </a:xfrm>
          <a:prstGeom prst="rect">
            <a:avLst/>
          </a:prstGeom>
          <a:noFill/>
          <a:ln w="9525">
            <a:noFill/>
          </a:ln>
        </p:spPr>
        <p:txBody>
          <a:bodyPr wrap="square" anchor="t" anchorCtr="0">
            <a:spAutoFit/>
          </a:bodyPr>
          <a:p>
            <a:pPr algn="ctr"/>
            <a:r>
              <a:rPr lang="en-US" altLang="zh-CN" sz="2000" b="1" dirty="0">
                <a:latin typeface="字魂59号-创粗黑" charset="-122"/>
                <a:ea typeface="字魂59号-创粗黑" charset="-122"/>
              </a:rPr>
              <a:t>Enhancement</a:t>
            </a:r>
            <a:endParaRPr lang="en-US" altLang="zh-CN" sz="2000" b="1" dirty="0">
              <a:latin typeface="字魂59号-创粗黑" charset="-122"/>
              <a:ea typeface="字魂59号-创粗黑" charset="-122"/>
            </a:endParaRPr>
          </a:p>
        </p:txBody>
      </p:sp>
      <p:sp>
        <p:nvSpPr>
          <p:cNvPr id="95" name="文本框 94"/>
          <p:cNvSpPr txBox="1"/>
          <p:nvPr/>
        </p:nvSpPr>
        <p:spPr>
          <a:xfrm>
            <a:off x="8394700" y="3729038"/>
            <a:ext cx="1352550" cy="398462"/>
          </a:xfrm>
          <a:prstGeom prst="rect">
            <a:avLst/>
          </a:prstGeom>
          <a:noFill/>
          <a:ln w="9525">
            <a:noFill/>
          </a:ln>
        </p:spPr>
        <p:txBody>
          <a:bodyPr wrap="square" anchor="t" anchorCtr="0">
            <a:spAutoFit/>
          </a:bodyPr>
          <a:p>
            <a:pPr algn="ctr"/>
            <a:r>
              <a:rPr lang="en-US" altLang="zh-CN" sz="2000" b="1" dirty="0">
                <a:latin typeface="字魂59号-创粗黑" charset="-122"/>
                <a:ea typeface="字魂59号-创粗黑" charset="-122"/>
              </a:rPr>
              <a:t>Retrieval</a:t>
            </a:r>
            <a:endParaRPr lang="en-US" altLang="zh-CN" sz="2000" b="1" dirty="0">
              <a:latin typeface="字魂59号-创粗黑" charset="-122"/>
              <a:ea typeface="字魂59号-创粗黑" charset="-122"/>
            </a:endParaRPr>
          </a:p>
        </p:txBody>
      </p:sp>
      <p:grpSp>
        <p:nvGrpSpPr>
          <p:cNvPr id="17" name="组合 16"/>
          <p:cNvGrpSpPr/>
          <p:nvPr/>
        </p:nvGrpSpPr>
        <p:grpSpPr>
          <a:xfrm>
            <a:off x="6299518" y="2356168"/>
            <a:ext cx="479425" cy="458788"/>
            <a:chOff x="5373688" y="1268413"/>
            <a:chExt cx="479425" cy="458788"/>
          </a:xfrm>
          <a:solidFill>
            <a:schemeClr val="bg1"/>
          </a:solidFill>
        </p:grpSpPr>
        <p:sp>
          <p:nvSpPr>
            <p:cNvPr id="140" name="Freeform 140"/>
            <p:cNvSpPr>
              <a:spLocks noEditPoints="1"/>
            </p:cNvSpPr>
            <p:nvPr/>
          </p:nvSpPr>
          <p:spPr bwMode="auto">
            <a:xfrm>
              <a:off x="5519738" y="1282700"/>
              <a:ext cx="112713" cy="439738"/>
            </a:xfrm>
            <a:custGeom>
              <a:avLst/>
              <a:gdLst>
                <a:gd name="T0" fmla="*/ 0 w 71"/>
                <a:gd name="T1" fmla="*/ 277 h 277"/>
                <a:gd name="T2" fmla="*/ 71 w 71"/>
                <a:gd name="T3" fmla="*/ 277 h 277"/>
                <a:gd name="T4" fmla="*/ 71 w 71"/>
                <a:gd name="T5" fmla="*/ 0 h 277"/>
                <a:gd name="T6" fmla="*/ 0 w 71"/>
                <a:gd name="T7" fmla="*/ 0 h 277"/>
                <a:gd name="T8" fmla="*/ 0 w 71"/>
                <a:gd name="T9" fmla="*/ 277 h 277"/>
                <a:gd name="T10" fmla="*/ 24 w 71"/>
                <a:gd name="T11" fmla="*/ 81 h 277"/>
                <a:gd name="T12" fmla="*/ 47 w 71"/>
                <a:gd name="T13" fmla="*/ 81 h 277"/>
                <a:gd name="T14" fmla="*/ 47 w 71"/>
                <a:gd name="T15" fmla="*/ 197 h 277"/>
                <a:gd name="T16" fmla="*/ 24 w 71"/>
                <a:gd name="T17" fmla="*/ 197 h 277"/>
                <a:gd name="T18" fmla="*/ 24 w 71"/>
                <a:gd name="T19" fmla="*/ 81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277">
                  <a:moveTo>
                    <a:pt x="0" y="277"/>
                  </a:moveTo>
                  <a:lnTo>
                    <a:pt x="71" y="277"/>
                  </a:lnTo>
                  <a:lnTo>
                    <a:pt x="71" y="0"/>
                  </a:lnTo>
                  <a:lnTo>
                    <a:pt x="0" y="0"/>
                  </a:lnTo>
                  <a:lnTo>
                    <a:pt x="0" y="277"/>
                  </a:lnTo>
                  <a:close/>
                  <a:moveTo>
                    <a:pt x="24" y="81"/>
                  </a:moveTo>
                  <a:lnTo>
                    <a:pt x="47" y="81"/>
                  </a:lnTo>
                  <a:lnTo>
                    <a:pt x="47" y="197"/>
                  </a:lnTo>
                  <a:lnTo>
                    <a:pt x="24" y="197"/>
                  </a:lnTo>
                  <a:lnTo>
                    <a:pt x="24" y="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fontAlgn="auto"/>
              <a:endParaRPr lang="zh-CN" altLang="en-US" strike="noStrike" noProof="1"/>
            </a:p>
          </p:txBody>
        </p:sp>
        <p:sp>
          <p:nvSpPr>
            <p:cNvPr id="141" name="Freeform 141"/>
            <p:cNvSpPr>
              <a:spLocks noEditPoints="1"/>
            </p:cNvSpPr>
            <p:nvPr/>
          </p:nvSpPr>
          <p:spPr bwMode="auto">
            <a:xfrm>
              <a:off x="5670550" y="1268413"/>
              <a:ext cx="182563" cy="458788"/>
            </a:xfrm>
            <a:custGeom>
              <a:avLst/>
              <a:gdLst>
                <a:gd name="T0" fmla="*/ 68 w 115"/>
                <a:gd name="T1" fmla="*/ 0 h 289"/>
                <a:gd name="T2" fmla="*/ 0 w 115"/>
                <a:gd name="T3" fmla="*/ 14 h 289"/>
                <a:gd name="T4" fmla="*/ 47 w 115"/>
                <a:gd name="T5" fmla="*/ 289 h 289"/>
                <a:gd name="T6" fmla="*/ 115 w 115"/>
                <a:gd name="T7" fmla="*/ 274 h 289"/>
                <a:gd name="T8" fmla="*/ 68 w 115"/>
                <a:gd name="T9" fmla="*/ 0 h 289"/>
                <a:gd name="T10" fmla="*/ 35 w 115"/>
                <a:gd name="T11" fmla="*/ 90 h 289"/>
                <a:gd name="T12" fmla="*/ 59 w 115"/>
                <a:gd name="T13" fmla="*/ 85 h 289"/>
                <a:gd name="T14" fmla="*/ 78 w 115"/>
                <a:gd name="T15" fmla="*/ 199 h 289"/>
                <a:gd name="T16" fmla="*/ 56 w 115"/>
                <a:gd name="T17" fmla="*/ 203 h 289"/>
                <a:gd name="T18" fmla="*/ 35 w 115"/>
                <a:gd name="T19" fmla="*/ 90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5" h="289">
                  <a:moveTo>
                    <a:pt x="68" y="0"/>
                  </a:moveTo>
                  <a:lnTo>
                    <a:pt x="0" y="14"/>
                  </a:lnTo>
                  <a:lnTo>
                    <a:pt x="47" y="289"/>
                  </a:lnTo>
                  <a:lnTo>
                    <a:pt x="115" y="274"/>
                  </a:lnTo>
                  <a:lnTo>
                    <a:pt x="68" y="0"/>
                  </a:lnTo>
                  <a:close/>
                  <a:moveTo>
                    <a:pt x="35" y="90"/>
                  </a:moveTo>
                  <a:lnTo>
                    <a:pt x="59" y="85"/>
                  </a:lnTo>
                  <a:lnTo>
                    <a:pt x="78" y="199"/>
                  </a:lnTo>
                  <a:lnTo>
                    <a:pt x="56" y="203"/>
                  </a:lnTo>
                  <a:lnTo>
                    <a:pt x="35" y="9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fontAlgn="auto"/>
              <a:endParaRPr lang="zh-CN" altLang="en-US" strike="noStrike" noProof="1"/>
            </a:p>
          </p:txBody>
        </p:sp>
        <p:sp>
          <p:nvSpPr>
            <p:cNvPr id="142" name="Freeform 142"/>
            <p:cNvSpPr>
              <a:spLocks noEditPoints="1"/>
            </p:cNvSpPr>
            <p:nvPr/>
          </p:nvSpPr>
          <p:spPr bwMode="auto">
            <a:xfrm>
              <a:off x="5373688" y="1279525"/>
              <a:ext cx="107950" cy="442913"/>
            </a:xfrm>
            <a:custGeom>
              <a:avLst/>
              <a:gdLst>
                <a:gd name="T0" fmla="*/ 0 w 68"/>
                <a:gd name="T1" fmla="*/ 279 h 279"/>
                <a:gd name="T2" fmla="*/ 68 w 68"/>
                <a:gd name="T3" fmla="*/ 279 h 279"/>
                <a:gd name="T4" fmla="*/ 68 w 68"/>
                <a:gd name="T5" fmla="*/ 0 h 279"/>
                <a:gd name="T6" fmla="*/ 0 w 68"/>
                <a:gd name="T7" fmla="*/ 0 h 279"/>
                <a:gd name="T8" fmla="*/ 0 w 68"/>
                <a:gd name="T9" fmla="*/ 279 h 279"/>
                <a:gd name="T10" fmla="*/ 23 w 68"/>
                <a:gd name="T11" fmla="*/ 83 h 279"/>
                <a:gd name="T12" fmla="*/ 47 w 68"/>
                <a:gd name="T13" fmla="*/ 83 h 279"/>
                <a:gd name="T14" fmla="*/ 47 w 68"/>
                <a:gd name="T15" fmla="*/ 199 h 279"/>
                <a:gd name="T16" fmla="*/ 23 w 68"/>
                <a:gd name="T17" fmla="*/ 199 h 279"/>
                <a:gd name="T18" fmla="*/ 23 w 68"/>
                <a:gd name="T19" fmla="*/ 83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279">
                  <a:moveTo>
                    <a:pt x="0" y="279"/>
                  </a:moveTo>
                  <a:lnTo>
                    <a:pt x="68" y="279"/>
                  </a:lnTo>
                  <a:lnTo>
                    <a:pt x="68" y="0"/>
                  </a:lnTo>
                  <a:lnTo>
                    <a:pt x="0" y="0"/>
                  </a:lnTo>
                  <a:lnTo>
                    <a:pt x="0" y="279"/>
                  </a:lnTo>
                  <a:close/>
                  <a:moveTo>
                    <a:pt x="23" y="83"/>
                  </a:moveTo>
                  <a:lnTo>
                    <a:pt x="47" y="83"/>
                  </a:lnTo>
                  <a:lnTo>
                    <a:pt x="47" y="199"/>
                  </a:lnTo>
                  <a:lnTo>
                    <a:pt x="23" y="199"/>
                  </a:lnTo>
                  <a:lnTo>
                    <a:pt x="23" y="8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fontAlgn="auto"/>
              <a:endParaRPr lang="zh-CN" altLang="en-US" strike="noStrike" noProof="1"/>
            </a:p>
          </p:txBody>
        </p:sp>
      </p:grpSp>
      <p:grpSp>
        <p:nvGrpSpPr>
          <p:cNvPr id="178" name="组合 177"/>
          <p:cNvGrpSpPr/>
          <p:nvPr/>
        </p:nvGrpSpPr>
        <p:grpSpPr>
          <a:xfrm>
            <a:off x="5377180" y="3365500"/>
            <a:ext cx="481331" cy="367665"/>
            <a:chOff x="17543" y="8128"/>
            <a:chExt cx="758" cy="579"/>
          </a:xfrm>
          <a:solidFill>
            <a:schemeClr val="bg1"/>
          </a:solidFill>
        </p:grpSpPr>
        <p:sp>
          <p:nvSpPr>
            <p:cNvPr id="22" name="Freeform 22"/>
            <p:cNvSpPr>
              <a:spLocks noEditPoints="1"/>
            </p:cNvSpPr>
            <p:nvPr/>
          </p:nvSpPr>
          <p:spPr bwMode="auto">
            <a:xfrm>
              <a:off x="17543" y="8300"/>
              <a:ext cx="758" cy="178"/>
            </a:xfrm>
            <a:custGeom>
              <a:avLst/>
              <a:gdLst>
                <a:gd name="T0" fmla="*/ 0 w 128"/>
                <a:gd name="T1" fmla="*/ 30 h 30"/>
                <a:gd name="T2" fmla="*/ 128 w 128"/>
                <a:gd name="T3" fmla="*/ 30 h 30"/>
                <a:gd name="T4" fmla="*/ 128 w 128"/>
                <a:gd name="T5" fmla="*/ 0 h 30"/>
                <a:gd name="T6" fmla="*/ 0 w 128"/>
                <a:gd name="T7" fmla="*/ 0 h 30"/>
                <a:gd name="T8" fmla="*/ 0 w 128"/>
                <a:gd name="T9" fmla="*/ 30 h 30"/>
                <a:gd name="T10" fmla="*/ 106 w 128"/>
                <a:gd name="T11" fmla="*/ 8 h 30"/>
                <a:gd name="T12" fmla="*/ 113 w 128"/>
                <a:gd name="T13" fmla="*/ 16 h 30"/>
                <a:gd name="T14" fmla="*/ 106 w 128"/>
                <a:gd name="T15" fmla="*/ 23 h 30"/>
                <a:gd name="T16" fmla="*/ 99 w 128"/>
                <a:gd name="T17" fmla="*/ 16 h 30"/>
                <a:gd name="T18" fmla="*/ 106 w 128"/>
                <a:gd name="T19" fmla="*/ 8 h 30"/>
                <a:gd name="T20" fmla="*/ 62 w 128"/>
                <a:gd name="T21" fmla="*/ 8 h 30"/>
                <a:gd name="T22" fmla="*/ 47 w 128"/>
                <a:gd name="T23" fmla="*/ 23 h 30"/>
                <a:gd name="T24" fmla="*/ 33 w 128"/>
                <a:gd name="T25" fmla="*/ 23 h 30"/>
                <a:gd name="T26" fmla="*/ 48 w 128"/>
                <a:gd name="T27" fmla="*/ 8 h 30"/>
                <a:gd name="T28" fmla="*/ 62 w 128"/>
                <a:gd name="T29" fmla="*/ 8 h 30"/>
                <a:gd name="T30" fmla="*/ 22 w 128"/>
                <a:gd name="T31" fmla="*/ 8 h 30"/>
                <a:gd name="T32" fmla="*/ 36 w 128"/>
                <a:gd name="T33" fmla="*/ 8 h 30"/>
                <a:gd name="T34" fmla="*/ 21 w 128"/>
                <a:gd name="T35" fmla="*/ 23 h 30"/>
                <a:gd name="T36" fmla="*/ 8 w 128"/>
                <a:gd name="T37" fmla="*/ 23 h 30"/>
                <a:gd name="T38" fmla="*/ 22 w 128"/>
                <a:gd name="T39" fmla="*/ 8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8" h="30">
                  <a:moveTo>
                    <a:pt x="0" y="30"/>
                  </a:moveTo>
                  <a:cubicBezTo>
                    <a:pt x="128" y="30"/>
                    <a:pt x="128" y="30"/>
                    <a:pt x="128" y="30"/>
                  </a:cubicBezTo>
                  <a:cubicBezTo>
                    <a:pt x="128" y="0"/>
                    <a:pt x="128" y="0"/>
                    <a:pt x="128" y="0"/>
                  </a:cubicBezTo>
                  <a:cubicBezTo>
                    <a:pt x="0" y="0"/>
                    <a:pt x="0" y="0"/>
                    <a:pt x="0" y="0"/>
                  </a:cubicBezTo>
                  <a:lnTo>
                    <a:pt x="0" y="30"/>
                  </a:lnTo>
                  <a:close/>
                  <a:moveTo>
                    <a:pt x="106" y="8"/>
                  </a:moveTo>
                  <a:cubicBezTo>
                    <a:pt x="110" y="8"/>
                    <a:pt x="113" y="12"/>
                    <a:pt x="113" y="16"/>
                  </a:cubicBezTo>
                  <a:cubicBezTo>
                    <a:pt x="113" y="20"/>
                    <a:pt x="110" y="23"/>
                    <a:pt x="106" y="23"/>
                  </a:cubicBezTo>
                  <a:cubicBezTo>
                    <a:pt x="102" y="23"/>
                    <a:pt x="99" y="20"/>
                    <a:pt x="99" y="16"/>
                  </a:cubicBezTo>
                  <a:cubicBezTo>
                    <a:pt x="99" y="12"/>
                    <a:pt x="102" y="8"/>
                    <a:pt x="106" y="8"/>
                  </a:cubicBezTo>
                  <a:close/>
                  <a:moveTo>
                    <a:pt x="62" y="8"/>
                  </a:moveTo>
                  <a:cubicBezTo>
                    <a:pt x="47" y="23"/>
                    <a:pt x="47" y="23"/>
                    <a:pt x="47" y="23"/>
                  </a:cubicBezTo>
                  <a:cubicBezTo>
                    <a:pt x="33" y="23"/>
                    <a:pt x="33" y="23"/>
                    <a:pt x="33" y="23"/>
                  </a:cubicBezTo>
                  <a:cubicBezTo>
                    <a:pt x="48" y="8"/>
                    <a:pt x="48" y="8"/>
                    <a:pt x="48" y="8"/>
                  </a:cubicBezTo>
                  <a:lnTo>
                    <a:pt x="62" y="8"/>
                  </a:lnTo>
                  <a:close/>
                  <a:moveTo>
                    <a:pt x="22" y="8"/>
                  </a:moveTo>
                  <a:cubicBezTo>
                    <a:pt x="36" y="8"/>
                    <a:pt x="36" y="8"/>
                    <a:pt x="36" y="8"/>
                  </a:cubicBezTo>
                  <a:cubicBezTo>
                    <a:pt x="21" y="23"/>
                    <a:pt x="21" y="23"/>
                    <a:pt x="21" y="23"/>
                  </a:cubicBezTo>
                  <a:cubicBezTo>
                    <a:pt x="8" y="23"/>
                    <a:pt x="8" y="23"/>
                    <a:pt x="8" y="23"/>
                  </a:cubicBezTo>
                  <a:lnTo>
                    <a:pt x="22"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fontAlgn="auto"/>
              <a:endParaRPr lang="zh-CN" altLang="en-US" strike="noStrike" noProof="1"/>
            </a:p>
          </p:txBody>
        </p:sp>
        <p:sp>
          <p:nvSpPr>
            <p:cNvPr id="23" name="Freeform 23"/>
            <p:cNvSpPr>
              <a:spLocks noEditPoints="1"/>
            </p:cNvSpPr>
            <p:nvPr/>
          </p:nvSpPr>
          <p:spPr bwMode="auto">
            <a:xfrm>
              <a:off x="17543" y="8535"/>
              <a:ext cx="758" cy="173"/>
            </a:xfrm>
            <a:custGeom>
              <a:avLst/>
              <a:gdLst>
                <a:gd name="T0" fmla="*/ 0 w 128"/>
                <a:gd name="T1" fmla="*/ 29 h 29"/>
                <a:gd name="T2" fmla="*/ 128 w 128"/>
                <a:gd name="T3" fmla="*/ 29 h 29"/>
                <a:gd name="T4" fmla="*/ 128 w 128"/>
                <a:gd name="T5" fmla="*/ 0 h 29"/>
                <a:gd name="T6" fmla="*/ 0 w 128"/>
                <a:gd name="T7" fmla="*/ 0 h 29"/>
                <a:gd name="T8" fmla="*/ 0 w 128"/>
                <a:gd name="T9" fmla="*/ 29 h 29"/>
                <a:gd name="T10" fmla="*/ 106 w 128"/>
                <a:gd name="T11" fmla="*/ 8 h 29"/>
                <a:gd name="T12" fmla="*/ 113 w 128"/>
                <a:gd name="T13" fmla="*/ 15 h 29"/>
                <a:gd name="T14" fmla="*/ 106 w 128"/>
                <a:gd name="T15" fmla="*/ 22 h 29"/>
                <a:gd name="T16" fmla="*/ 99 w 128"/>
                <a:gd name="T17" fmla="*/ 15 h 29"/>
                <a:gd name="T18" fmla="*/ 106 w 128"/>
                <a:gd name="T19" fmla="*/ 8 h 29"/>
                <a:gd name="T20" fmla="*/ 62 w 128"/>
                <a:gd name="T21" fmla="*/ 8 h 29"/>
                <a:gd name="T22" fmla="*/ 47 w 128"/>
                <a:gd name="T23" fmla="*/ 22 h 29"/>
                <a:gd name="T24" fmla="*/ 33 w 128"/>
                <a:gd name="T25" fmla="*/ 22 h 29"/>
                <a:gd name="T26" fmla="*/ 48 w 128"/>
                <a:gd name="T27" fmla="*/ 8 h 29"/>
                <a:gd name="T28" fmla="*/ 62 w 128"/>
                <a:gd name="T29" fmla="*/ 8 h 29"/>
                <a:gd name="T30" fmla="*/ 22 w 128"/>
                <a:gd name="T31" fmla="*/ 8 h 29"/>
                <a:gd name="T32" fmla="*/ 36 w 128"/>
                <a:gd name="T33" fmla="*/ 8 h 29"/>
                <a:gd name="T34" fmla="*/ 21 w 128"/>
                <a:gd name="T35" fmla="*/ 22 h 29"/>
                <a:gd name="T36" fmla="*/ 8 w 128"/>
                <a:gd name="T37" fmla="*/ 22 h 29"/>
                <a:gd name="T38" fmla="*/ 22 w 128"/>
                <a:gd name="T39" fmla="*/ 8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8" h="29">
                  <a:moveTo>
                    <a:pt x="0" y="29"/>
                  </a:moveTo>
                  <a:cubicBezTo>
                    <a:pt x="128" y="29"/>
                    <a:pt x="128" y="29"/>
                    <a:pt x="128" y="29"/>
                  </a:cubicBezTo>
                  <a:cubicBezTo>
                    <a:pt x="128" y="0"/>
                    <a:pt x="128" y="0"/>
                    <a:pt x="128" y="0"/>
                  </a:cubicBezTo>
                  <a:cubicBezTo>
                    <a:pt x="0" y="0"/>
                    <a:pt x="0" y="0"/>
                    <a:pt x="0" y="0"/>
                  </a:cubicBezTo>
                  <a:lnTo>
                    <a:pt x="0" y="29"/>
                  </a:lnTo>
                  <a:close/>
                  <a:moveTo>
                    <a:pt x="106" y="8"/>
                  </a:moveTo>
                  <a:cubicBezTo>
                    <a:pt x="110" y="8"/>
                    <a:pt x="113" y="11"/>
                    <a:pt x="113" y="15"/>
                  </a:cubicBezTo>
                  <a:cubicBezTo>
                    <a:pt x="113" y="19"/>
                    <a:pt x="110" y="22"/>
                    <a:pt x="106" y="22"/>
                  </a:cubicBezTo>
                  <a:cubicBezTo>
                    <a:pt x="102" y="22"/>
                    <a:pt x="99" y="19"/>
                    <a:pt x="99" y="15"/>
                  </a:cubicBezTo>
                  <a:cubicBezTo>
                    <a:pt x="99" y="11"/>
                    <a:pt x="102" y="8"/>
                    <a:pt x="106" y="8"/>
                  </a:cubicBezTo>
                  <a:close/>
                  <a:moveTo>
                    <a:pt x="62" y="8"/>
                  </a:moveTo>
                  <a:cubicBezTo>
                    <a:pt x="47" y="22"/>
                    <a:pt x="47" y="22"/>
                    <a:pt x="47" y="22"/>
                  </a:cubicBezTo>
                  <a:cubicBezTo>
                    <a:pt x="33" y="22"/>
                    <a:pt x="33" y="22"/>
                    <a:pt x="33" y="22"/>
                  </a:cubicBezTo>
                  <a:cubicBezTo>
                    <a:pt x="48" y="8"/>
                    <a:pt x="48" y="8"/>
                    <a:pt x="48" y="8"/>
                  </a:cubicBezTo>
                  <a:lnTo>
                    <a:pt x="62" y="8"/>
                  </a:lnTo>
                  <a:close/>
                  <a:moveTo>
                    <a:pt x="22" y="8"/>
                  </a:moveTo>
                  <a:cubicBezTo>
                    <a:pt x="36" y="8"/>
                    <a:pt x="36" y="8"/>
                    <a:pt x="36" y="8"/>
                  </a:cubicBezTo>
                  <a:cubicBezTo>
                    <a:pt x="21" y="22"/>
                    <a:pt x="21" y="22"/>
                    <a:pt x="21" y="22"/>
                  </a:cubicBezTo>
                  <a:cubicBezTo>
                    <a:pt x="8" y="22"/>
                    <a:pt x="8" y="22"/>
                    <a:pt x="8" y="22"/>
                  </a:cubicBezTo>
                  <a:lnTo>
                    <a:pt x="22"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fontAlgn="auto"/>
              <a:endParaRPr lang="zh-CN" altLang="en-US" strike="noStrike" noProof="1"/>
            </a:p>
          </p:txBody>
        </p:sp>
        <p:sp>
          <p:nvSpPr>
            <p:cNvPr id="24" name="Freeform 24"/>
            <p:cNvSpPr/>
            <p:nvPr/>
          </p:nvSpPr>
          <p:spPr bwMode="auto">
            <a:xfrm>
              <a:off x="17543" y="8128"/>
              <a:ext cx="758" cy="118"/>
            </a:xfrm>
            <a:custGeom>
              <a:avLst/>
              <a:gdLst>
                <a:gd name="T0" fmla="*/ 303 w 303"/>
                <a:gd name="T1" fmla="*/ 47 h 47"/>
                <a:gd name="T2" fmla="*/ 256 w 303"/>
                <a:gd name="T3" fmla="*/ 0 h 47"/>
                <a:gd name="T4" fmla="*/ 48 w 303"/>
                <a:gd name="T5" fmla="*/ 0 h 47"/>
                <a:gd name="T6" fmla="*/ 0 w 303"/>
                <a:gd name="T7" fmla="*/ 47 h 47"/>
                <a:gd name="T8" fmla="*/ 0 w 303"/>
                <a:gd name="T9" fmla="*/ 47 h 47"/>
                <a:gd name="T10" fmla="*/ 0 w 303"/>
                <a:gd name="T11" fmla="*/ 47 h 47"/>
                <a:gd name="T12" fmla="*/ 303 w 303"/>
                <a:gd name="T13" fmla="*/ 47 h 47"/>
                <a:gd name="T14" fmla="*/ 303 w 303"/>
                <a:gd name="T15" fmla="*/ 47 h 47"/>
                <a:gd name="T16" fmla="*/ 303 w 303"/>
                <a:gd name="T17" fmla="*/ 47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3" h="47">
                  <a:moveTo>
                    <a:pt x="303" y="47"/>
                  </a:moveTo>
                  <a:lnTo>
                    <a:pt x="256" y="0"/>
                  </a:lnTo>
                  <a:lnTo>
                    <a:pt x="48" y="0"/>
                  </a:lnTo>
                  <a:lnTo>
                    <a:pt x="0" y="47"/>
                  </a:lnTo>
                  <a:lnTo>
                    <a:pt x="0" y="47"/>
                  </a:lnTo>
                  <a:lnTo>
                    <a:pt x="0" y="47"/>
                  </a:lnTo>
                  <a:lnTo>
                    <a:pt x="303" y="47"/>
                  </a:lnTo>
                  <a:lnTo>
                    <a:pt x="303" y="47"/>
                  </a:lnTo>
                  <a:lnTo>
                    <a:pt x="303" y="4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fontAlgn="auto"/>
              <a:endParaRPr lang="zh-CN" altLang="en-US" strike="noStrike" noProof="1"/>
            </a:p>
          </p:txBody>
        </p:sp>
      </p:grpSp>
      <p:sp>
        <p:nvSpPr>
          <p:cNvPr id="70" name="Freeform 70"/>
          <p:cNvSpPr>
            <a:spLocks noEditPoints="1"/>
          </p:cNvSpPr>
          <p:nvPr/>
        </p:nvSpPr>
        <p:spPr>
          <a:xfrm>
            <a:off x="6394450" y="4233863"/>
            <a:ext cx="330200" cy="481012"/>
          </a:xfrm>
          <a:custGeom>
            <a:avLst/>
            <a:gdLst/>
            <a:ahLst/>
            <a:cxnLst>
              <a:cxn ang="0">
                <a:pos x="292677" y="0"/>
              </a:cxn>
              <a:cxn ang="0">
                <a:pos x="37522" y="0"/>
              </a:cxn>
              <a:cxn ang="0">
                <a:pos x="0" y="37579"/>
              </a:cxn>
              <a:cxn ang="0">
                <a:pos x="0" y="443433"/>
              </a:cxn>
              <a:cxn ang="0">
                <a:pos x="37522" y="481013"/>
              </a:cxn>
              <a:cxn ang="0">
                <a:pos x="292677" y="481013"/>
              </a:cxn>
              <a:cxn ang="0">
                <a:pos x="330200" y="443433"/>
              </a:cxn>
              <a:cxn ang="0">
                <a:pos x="330200" y="37579"/>
              </a:cxn>
              <a:cxn ang="0">
                <a:pos x="292677" y="0"/>
              </a:cxn>
              <a:cxn ang="0">
                <a:pos x="108815" y="405854"/>
              </a:cxn>
              <a:cxn ang="0">
                <a:pos x="71293" y="405854"/>
              </a:cxn>
              <a:cxn ang="0">
                <a:pos x="71293" y="372033"/>
              </a:cxn>
              <a:cxn ang="0">
                <a:pos x="108815" y="372033"/>
              </a:cxn>
              <a:cxn ang="0">
                <a:pos x="108815" y="405854"/>
              </a:cxn>
              <a:cxn ang="0">
                <a:pos x="108815" y="334454"/>
              </a:cxn>
              <a:cxn ang="0">
                <a:pos x="71293" y="334454"/>
              </a:cxn>
              <a:cxn ang="0">
                <a:pos x="71293" y="296875"/>
              </a:cxn>
              <a:cxn ang="0">
                <a:pos x="108815" y="296875"/>
              </a:cxn>
              <a:cxn ang="0">
                <a:pos x="108815" y="334454"/>
              </a:cxn>
              <a:cxn ang="0">
                <a:pos x="108815" y="259296"/>
              </a:cxn>
              <a:cxn ang="0">
                <a:pos x="71293" y="259296"/>
              </a:cxn>
              <a:cxn ang="0">
                <a:pos x="71293" y="221716"/>
              </a:cxn>
              <a:cxn ang="0">
                <a:pos x="108815" y="221716"/>
              </a:cxn>
              <a:cxn ang="0">
                <a:pos x="108815" y="259296"/>
              </a:cxn>
              <a:cxn ang="0">
                <a:pos x="183861" y="405854"/>
              </a:cxn>
              <a:cxn ang="0">
                <a:pos x="146338" y="405854"/>
              </a:cxn>
              <a:cxn ang="0">
                <a:pos x="146338" y="372033"/>
              </a:cxn>
              <a:cxn ang="0">
                <a:pos x="183861" y="372033"/>
              </a:cxn>
              <a:cxn ang="0">
                <a:pos x="183861" y="405854"/>
              </a:cxn>
              <a:cxn ang="0">
                <a:pos x="183861" y="334454"/>
              </a:cxn>
              <a:cxn ang="0">
                <a:pos x="146338" y="334454"/>
              </a:cxn>
              <a:cxn ang="0">
                <a:pos x="146338" y="296875"/>
              </a:cxn>
              <a:cxn ang="0">
                <a:pos x="183861" y="296875"/>
              </a:cxn>
              <a:cxn ang="0">
                <a:pos x="183861" y="334454"/>
              </a:cxn>
              <a:cxn ang="0">
                <a:pos x="183861" y="259296"/>
              </a:cxn>
              <a:cxn ang="0">
                <a:pos x="146338" y="259296"/>
              </a:cxn>
              <a:cxn ang="0">
                <a:pos x="146338" y="221716"/>
              </a:cxn>
              <a:cxn ang="0">
                <a:pos x="183861" y="221716"/>
              </a:cxn>
              <a:cxn ang="0">
                <a:pos x="183861" y="259296"/>
              </a:cxn>
              <a:cxn ang="0">
                <a:pos x="258906" y="405854"/>
              </a:cxn>
              <a:cxn ang="0">
                <a:pos x="221384" y="405854"/>
              </a:cxn>
              <a:cxn ang="0">
                <a:pos x="221384" y="372033"/>
              </a:cxn>
              <a:cxn ang="0">
                <a:pos x="258906" y="372033"/>
              </a:cxn>
              <a:cxn ang="0">
                <a:pos x="258906" y="405854"/>
              </a:cxn>
              <a:cxn ang="0">
                <a:pos x="258906" y="334454"/>
              </a:cxn>
              <a:cxn ang="0">
                <a:pos x="221384" y="334454"/>
              </a:cxn>
              <a:cxn ang="0">
                <a:pos x="221384" y="296875"/>
              </a:cxn>
              <a:cxn ang="0">
                <a:pos x="258906" y="296875"/>
              </a:cxn>
              <a:cxn ang="0">
                <a:pos x="258906" y="334454"/>
              </a:cxn>
              <a:cxn ang="0">
                <a:pos x="258906" y="259296"/>
              </a:cxn>
              <a:cxn ang="0">
                <a:pos x="221384" y="259296"/>
              </a:cxn>
              <a:cxn ang="0">
                <a:pos x="221384" y="221716"/>
              </a:cxn>
              <a:cxn ang="0">
                <a:pos x="258906" y="221716"/>
              </a:cxn>
              <a:cxn ang="0">
                <a:pos x="258906" y="259296"/>
              </a:cxn>
              <a:cxn ang="0">
                <a:pos x="258906" y="150316"/>
              </a:cxn>
              <a:cxn ang="0">
                <a:pos x="71293" y="150316"/>
              </a:cxn>
              <a:cxn ang="0">
                <a:pos x="71293" y="75158"/>
              </a:cxn>
              <a:cxn ang="0">
                <a:pos x="258906" y="75158"/>
              </a:cxn>
              <a:cxn ang="0">
                <a:pos x="258906" y="150316"/>
              </a:cxn>
            </a:cxnLst>
            <a:pathLst>
              <a:path w="88" h="128">
                <a:moveTo>
                  <a:pt x="78" y="0"/>
                </a:moveTo>
                <a:cubicBezTo>
                  <a:pt x="10" y="0"/>
                  <a:pt x="10" y="0"/>
                  <a:pt x="10" y="0"/>
                </a:cubicBezTo>
                <a:cubicBezTo>
                  <a:pt x="4" y="0"/>
                  <a:pt x="0" y="4"/>
                  <a:pt x="0" y="10"/>
                </a:cubicBezTo>
                <a:cubicBezTo>
                  <a:pt x="0" y="118"/>
                  <a:pt x="0" y="118"/>
                  <a:pt x="0" y="118"/>
                </a:cubicBezTo>
                <a:cubicBezTo>
                  <a:pt x="0" y="124"/>
                  <a:pt x="4" y="128"/>
                  <a:pt x="10" y="128"/>
                </a:cubicBezTo>
                <a:cubicBezTo>
                  <a:pt x="78" y="128"/>
                  <a:pt x="78" y="128"/>
                  <a:pt x="78" y="128"/>
                </a:cubicBezTo>
                <a:cubicBezTo>
                  <a:pt x="84" y="128"/>
                  <a:pt x="88" y="124"/>
                  <a:pt x="88" y="118"/>
                </a:cubicBezTo>
                <a:cubicBezTo>
                  <a:pt x="88" y="10"/>
                  <a:pt x="88" y="10"/>
                  <a:pt x="88" y="10"/>
                </a:cubicBezTo>
                <a:cubicBezTo>
                  <a:pt x="88" y="4"/>
                  <a:pt x="84" y="0"/>
                  <a:pt x="78" y="0"/>
                </a:cubicBezTo>
                <a:close/>
                <a:moveTo>
                  <a:pt x="29" y="108"/>
                </a:moveTo>
                <a:cubicBezTo>
                  <a:pt x="19" y="108"/>
                  <a:pt x="19" y="108"/>
                  <a:pt x="19" y="108"/>
                </a:cubicBezTo>
                <a:cubicBezTo>
                  <a:pt x="19" y="99"/>
                  <a:pt x="19" y="99"/>
                  <a:pt x="19" y="99"/>
                </a:cubicBezTo>
                <a:cubicBezTo>
                  <a:pt x="29" y="99"/>
                  <a:pt x="29" y="99"/>
                  <a:pt x="29" y="99"/>
                </a:cubicBezTo>
                <a:lnTo>
                  <a:pt x="29" y="108"/>
                </a:lnTo>
                <a:close/>
                <a:moveTo>
                  <a:pt x="29" y="89"/>
                </a:moveTo>
                <a:cubicBezTo>
                  <a:pt x="19" y="89"/>
                  <a:pt x="19" y="89"/>
                  <a:pt x="19" y="89"/>
                </a:cubicBezTo>
                <a:cubicBezTo>
                  <a:pt x="19" y="79"/>
                  <a:pt x="19" y="79"/>
                  <a:pt x="19" y="79"/>
                </a:cubicBezTo>
                <a:cubicBezTo>
                  <a:pt x="29" y="79"/>
                  <a:pt x="29" y="79"/>
                  <a:pt x="29" y="79"/>
                </a:cubicBezTo>
                <a:lnTo>
                  <a:pt x="29" y="89"/>
                </a:lnTo>
                <a:close/>
                <a:moveTo>
                  <a:pt x="29" y="69"/>
                </a:moveTo>
                <a:cubicBezTo>
                  <a:pt x="19" y="69"/>
                  <a:pt x="19" y="69"/>
                  <a:pt x="19" y="69"/>
                </a:cubicBezTo>
                <a:cubicBezTo>
                  <a:pt x="19" y="59"/>
                  <a:pt x="19" y="59"/>
                  <a:pt x="19" y="59"/>
                </a:cubicBezTo>
                <a:cubicBezTo>
                  <a:pt x="29" y="59"/>
                  <a:pt x="29" y="59"/>
                  <a:pt x="29" y="59"/>
                </a:cubicBezTo>
                <a:lnTo>
                  <a:pt x="29" y="69"/>
                </a:lnTo>
                <a:close/>
                <a:moveTo>
                  <a:pt x="49" y="108"/>
                </a:moveTo>
                <a:cubicBezTo>
                  <a:pt x="39" y="108"/>
                  <a:pt x="39" y="108"/>
                  <a:pt x="39" y="108"/>
                </a:cubicBezTo>
                <a:cubicBezTo>
                  <a:pt x="39" y="99"/>
                  <a:pt x="39" y="99"/>
                  <a:pt x="39" y="99"/>
                </a:cubicBezTo>
                <a:cubicBezTo>
                  <a:pt x="49" y="99"/>
                  <a:pt x="49" y="99"/>
                  <a:pt x="49" y="99"/>
                </a:cubicBezTo>
                <a:lnTo>
                  <a:pt x="49" y="108"/>
                </a:lnTo>
                <a:close/>
                <a:moveTo>
                  <a:pt x="49" y="89"/>
                </a:moveTo>
                <a:cubicBezTo>
                  <a:pt x="39" y="89"/>
                  <a:pt x="39" y="89"/>
                  <a:pt x="39" y="89"/>
                </a:cubicBezTo>
                <a:cubicBezTo>
                  <a:pt x="39" y="79"/>
                  <a:pt x="39" y="79"/>
                  <a:pt x="39" y="79"/>
                </a:cubicBezTo>
                <a:cubicBezTo>
                  <a:pt x="49" y="79"/>
                  <a:pt x="49" y="79"/>
                  <a:pt x="49" y="79"/>
                </a:cubicBezTo>
                <a:lnTo>
                  <a:pt x="49" y="89"/>
                </a:lnTo>
                <a:close/>
                <a:moveTo>
                  <a:pt x="49" y="69"/>
                </a:moveTo>
                <a:cubicBezTo>
                  <a:pt x="39" y="69"/>
                  <a:pt x="39" y="69"/>
                  <a:pt x="39" y="69"/>
                </a:cubicBezTo>
                <a:cubicBezTo>
                  <a:pt x="39" y="59"/>
                  <a:pt x="39" y="59"/>
                  <a:pt x="39" y="59"/>
                </a:cubicBezTo>
                <a:cubicBezTo>
                  <a:pt x="49" y="59"/>
                  <a:pt x="49" y="59"/>
                  <a:pt x="49" y="59"/>
                </a:cubicBezTo>
                <a:lnTo>
                  <a:pt x="49" y="69"/>
                </a:lnTo>
                <a:close/>
                <a:moveTo>
                  <a:pt x="69" y="108"/>
                </a:moveTo>
                <a:cubicBezTo>
                  <a:pt x="59" y="108"/>
                  <a:pt x="59" y="108"/>
                  <a:pt x="59" y="108"/>
                </a:cubicBezTo>
                <a:cubicBezTo>
                  <a:pt x="59" y="99"/>
                  <a:pt x="59" y="99"/>
                  <a:pt x="59" y="99"/>
                </a:cubicBezTo>
                <a:cubicBezTo>
                  <a:pt x="69" y="99"/>
                  <a:pt x="69" y="99"/>
                  <a:pt x="69" y="99"/>
                </a:cubicBezTo>
                <a:lnTo>
                  <a:pt x="69" y="108"/>
                </a:lnTo>
                <a:close/>
                <a:moveTo>
                  <a:pt x="69" y="89"/>
                </a:moveTo>
                <a:cubicBezTo>
                  <a:pt x="59" y="89"/>
                  <a:pt x="59" y="89"/>
                  <a:pt x="59" y="89"/>
                </a:cubicBezTo>
                <a:cubicBezTo>
                  <a:pt x="59" y="79"/>
                  <a:pt x="59" y="79"/>
                  <a:pt x="59" y="79"/>
                </a:cubicBezTo>
                <a:cubicBezTo>
                  <a:pt x="69" y="79"/>
                  <a:pt x="69" y="79"/>
                  <a:pt x="69" y="79"/>
                </a:cubicBezTo>
                <a:lnTo>
                  <a:pt x="69" y="89"/>
                </a:lnTo>
                <a:close/>
                <a:moveTo>
                  <a:pt x="69" y="69"/>
                </a:moveTo>
                <a:cubicBezTo>
                  <a:pt x="59" y="69"/>
                  <a:pt x="59" y="69"/>
                  <a:pt x="59" y="69"/>
                </a:cubicBezTo>
                <a:cubicBezTo>
                  <a:pt x="59" y="59"/>
                  <a:pt x="59" y="59"/>
                  <a:pt x="59" y="59"/>
                </a:cubicBezTo>
                <a:cubicBezTo>
                  <a:pt x="69" y="59"/>
                  <a:pt x="69" y="59"/>
                  <a:pt x="69" y="59"/>
                </a:cubicBezTo>
                <a:lnTo>
                  <a:pt x="69" y="69"/>
                </a:lnTo>
                <a:close/>
                <a:moveTo>
                  <a:pt x="69" y="40"/>
                </a:moveTo>
                <a:cubicBezTo>
                  <a:pt x="19" y="40"/>
                  <a:pt x="19" y="40"/>
                  <a:pt x="19" y="40"/>
                </a:cubicBezTo>
                <a:cubicBezTo>
                  <a:pt x="19" y="20"/>
                  <a:pt x="19" y="20"/>
                  <a:pt x="19" y="20"/>
                </a:cubicBezTo>
                <a:cubicBezTo>
                  <a:pt x="69" y="20"/>
                  <a:pt x="69" y="20"/>
                  <a:pt x="69" y="20"/>
                </a:cubicBezTo>
                <a:lnTo>
                  <a:pt x="69" y="40"/>
                </a:lnTo>
                <a:close/>
              </a:path>
            </a:pathLst>
          </a:custGeom>
          <a:solidFill>
            <a:schemeClr val="bg1"/>
          </a:solidFill>
          <a:ln w="9525">
            <a:noFill/>
          </a:ln>
        </p:spPr>
        <p:txBody>
          <a:bodyPr/>
          <a:p>
            <a:endParaRPr lang="en-US"/>
          </a:p>
        </p:txBody>
      </p:sp>
      <p:grpSp>
        <p:nvGrpSpPr>
          <p:cNvPr id="179" name="组合 178"/>
          <p:cNvGrpSpPr/>
          <p:nvPr/>
        </p:nvGrpSpPr>
        <p:grpSpPr>
          <a:xfrm>
            <a:off x="5377180" y="5297170"/>
            <a:ext cx="481331" cy="346075"/>
            <a:chOff x="16030" y="570"/>
            <a:chExt cx="758" cy="545"/>
          </a:xfrm>
          <a:solidFill>
            <a:schemeClr val="bg1"/>
          </a:solidFill>
        </p:grpSpPr>
        <p:sp>
          <p:nvSpPr>
            <p:cNvPr id="155" name="Freeform 155"/>
            <p:cNvSpPr/>
            <p:nvPr/>
          </p:nvSpPr>
          <p:spPr bwMode="auto">
            <a:xfrm>
              <a:off x="16308" y="973"/>
              <a:ext cx="200" cy="143"/>
            </a:xfrm>
            <a:custGeom>
              <a:avLst/>
              <a:gdLst>
                <a:gd name="T0" fmla="*/ 0 w 34"/>
                <a:gd name="T1" fmla="*/ 6 h 24"/>
                <a:gd name="T2" fmla="*/ 17 w 34"/>
                <a:gd name="T3" fmla="*/ 24 h 24"/>
                <a:gd name="T4" fmla="*/ 34 w 34"/>
                <a:gd name="T5" fmla="*/ 6 h 24"/>
                <a:gd name="T6" fmla="*/ 17 w 34"/>
                <a:gd name="T7" fmla="*/ 0 h 24"/>
                <a:gd name="T8" fmla="*/ 0 w 34"/>
                <a:gd name="T9" fmla="*/ 6 h 24"/>
              </a:gdLst>
              <a:ahLst/>
              <a:cxnLst>
                <a:cxn ang="0">
                  <a:pos x="T0" y="T1"/>
                </a:cxn>
                <a:cxn ang="0">
                  <a:pos x="T2" y="T3"/>
                </a:cxn>
                <a:cxn ang="0">
                  <a:pos x="T4" y="T5"/>
                </a:cxn>
                <a:cxn ang="0">
                  <a:pos x="T6" y="T7"/>
                </a:cxn>
                <a:cxn ang="0">
                  <a:pos x="T8" y="T9"/>
                </a:cxn>
              </a:cxnLst>
              <a:rect l="0" t="0" r="r" b="b"/>
              <a:pathLst>
                <a:path w="34" h="24">
                  <a:moveTo>
                    <a:pt x="0" y="6"/>
                  </a:moveTo>
                  <a:cubicBezTo>
                    <a:pt x="17" y="24"/>
                    <a:pt x="17" y="24"/>
                    <a:pt x="17" y="24"/>
                  </a:cubicBezTo>
                  <a:cubicBezTo>
                    <a:pt x="34" y="6"/>
                    <a:pt x="34" y="6"/>
                    <a:pt x="34" y="6"/>
                  </a:cubicBezTo>
                  <a:cubicBezTo>
                    <a:pt x="30" y="2"/>
                    <a:pt x="24" y="0"/>
                    <a:pt x="17" y="0"/>
                  </a:cubicBezTo>
                  <a:cubicBezTo>
                    <a:pt x="10" y="0"/>
                    <a:pt x="4" y="2"/>
                    <a:pt x="0"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fontAlgn="auto"/>
              <a:endParaRPr lang="zh-CN" altLang="en-US" strike="noStrike" noProof="1"/>
            </a:p>
          </p:txBody>
        </p:sp>
        <p:sp>
          <p:nvSpPr>
            <p:cNvPr id="156" name="Freeform 156"/>
            <p:cNvSpPr/>
            <p:nvPr/>
          </p:nvSpPr>
          <p:spPr bwMode="auto">
            <a:xfrm>
              <a:off x="16173" y="773"/>
              <a:ext cx="473" cy="178"/>
            </a:xfrm>
            <a:custGeom>
              <a:avLst/>
              <a:gdLst>
                <a:gd name="T0" fmla="*/ 0 w 80"/>
                <a:gd name="T1" fmla="*/ 16 h 30"/>
                <a:gd name="T2" fmla="*/ 13 w 80"/>
                <a:gd name="T3" fmla="*/ 30 h 30"/>
                <a:gd name="T4" fmla="*/ 40 w 80"/>
                <a:gd name="T5" fmla="*/ 20 h 30"/>
                <a:gd name="T6" fmla="*/ 67 w 80"/>
                <a:gd name="T7" fmla="*/ 30 h 30"/>
                <a:gd name="T8" fmla="*/ 80 w 80"/>
                <a:gd name="T9" fmla="*/ 16 h 30"/>
                <a:gd name="T10" fmla="*/ 40 w 80"/>
                <a:gd name="T11" fmla="*/ 0 h 30"/>
                <a:gd name="T12" fmla="*/ 0 w 80"/>
                <a:gd name="T13" fmla="*/ 16 h 30"/>
              </a:gdLst>
              <a:ahLst/>
              <a:cxnLst>
                <a:cxn ang="0">
                  <a:pos x="T0" y="T1"/>
                </a:cxn>
                <a:cxn ang="0">
                  <a:pos x="T2" y="T3"/>
                </a:cxn>
                <a:cxn ang="0">
                  <a:pos x="T4" y="T5"/>
                </a:cxn>
                <a:cxn ang="0">
                  <a:pos x="T6" y="T7"/>
                </a:cxn>
                <a:cxn ang="0">
                  <a:pos x="T8" y="T9"/>
                </a:cxn>
                <a:cxn ang="0">
                  <a:pos x="T10" y="T11"/>
                </a:cxn>
                <a:cxn ang="0">
                  <a:pos x="T12" y="T13"/>
                </a:cxn>
              </a:cxnLst>
              <a:rect l="0" t="0" r="r" b="b"/>
              <a:pathLst>
                <a:path w="80" h="30">
                  <a:moveTo>
                    <a:pt x="0" y="16"/>
                  </a:moveTo>
                  <a:cubicBezTo>
                    <a:pt x="13" y="30"/>
                    <a:pt x="13" y="30"/>
                    <a:pt x="13" y="30"/>
                  </a:cubicBezTo>
                  <a:cubicBezTo>
                    <a:pt x="20" y="23"/>
                    <a:pt x="30" y="20"/>
                    <a:pt x="40" y="20"/>
                  </a:cubicBezTo>
                  <a:cubicBezTo>
                    <a:pt x="50" y="20"/>
                    <a:pt x="60" y="23"/>
                    <a:pt x="67" y="30"/>
                  </a:cubicBezTo>
                  <a:cubicBezTo>
                    <a:pt x="80" y="16"/>
                    <a:pt x="80" y="16"/>
                    <a:pt x="80" y="16"/>
                  </a:cubicBezTo>
                  <a:cubicBezTo>
                    <a:pt x="70" y="6"/>
                    <a:pt x="56" y="0"/>
                    <a:pt x="40" y="0"/>
                  </a:cubicBezTo>
                  <a:cubicBezTo>
                    <a:pt x="24" y="0"/>
                    <a:pt x="10" y="6"/>
                    <a:pt x="0"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fontAlgn="auto"/>
              <a:endParaRPr lang="zh-CN" altLang="en-US" strike="noStrike" noProof="1"/>
            </a:p>
          </p:txBody>
        </p:sp>
        <p:sp>
          <p:nvSpPr>
            <p:cNvPr id="157" name="Freeform 157"/>
            <p:cNvSpPr/>
            <p:nvPr/>
          </p:nvSpPr>
          <p:spPr bwMode="auto">
            <a:xfrm>
              <a:off x="16030" y="570"/>
              <a:ext cx="758" cy="238"/>
            </a:xfrm>
            <a:custGeom>
              <a:avLst/>
              <a:gdLst>
                <a:gd name="T0" fmla="*/ 64 w 128"/>
                <a:gd name="T1" fmla="*/ 0 h 40"/>
                <a:gd name="T2" fmla="*/ 0 w 128"/>
                <a:gd name="T3" fmla="*/ 25 h 40"/>
                <a:gd name="T4" fmla="*/ 14 w 128"/>
                <a:gd name="T5" fmla="*/ 40 h 40"/>
                <a:gd name="T6" fmla="*/ 35 w 128"/>
                <a:gd name="T7" fmla="*/ 25 h 40"/>
                <a:gd name="T8" fmla="*/ 64 w 128"/>
                <a:gd name="T9" fmla="*/ 19 h 40"/>
                <a:gd name="T10" fmla="*/ 93 w 128"/>
                <a:gd name="T11" fmla="*/ 25 h 40"/>
                <a:gd name="T12" fmla="*/ 114 w 128"/>
                <a:gd name="T13" fmla="*/ 40 h 40"/>
                <a:gd name="T14" fmla="*/ 128 w 128"/>
                <a:gd name="T15" fmla="*/ 25 h 40"/>
                <a:gd name="T16" fmla="*/ 64 w 128"/>
                <a:gd name="T1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40">
                  <a:moveTo>
                    <a:pt x="64" y="0"/>
                  </a:moveTo>
                  <a:cubicBezTo>
                    <a:pt x="39" y="0"/>
                    <a:pt x="17" y="10"/>
                    <a:pt x="0" y="25"/>
                  </a:cubicBezTo>
                  <a:cubicBezTo>
                    <a:pt x="14" y="40"/>
                    <a:pt x="14" y="40"/>
                    <a:pt x="14" y="40"/>
                  </a:cubicBezTo>
                  <a:cubicBezTo>
                    <a:pt x="20" y="33"/>
                    <a:pt x="27" y="29"/>
                    <a:pt x="35" y="25"/>
                  </a:cubicBezTo>
                  <a:cubicBezTo>
                    <a:pt x="44" y="21"/>
                    <a:pt x="54" y="19"/>
                    <a:pt x="64" y="19"/>
                  </a:cubicBezTo>
                  <a:cubicBezTo>
                    <a:pt x="74" y="19"/>
                    <a:pt x="83" y="21"/>
                    <a:pt x="93" y="25"/>
                  </a:cubicBezTo>
                  <a:cubicBezTo>
                    <a:pt x="101" y="29"/>
                    <a:pt x="108" y="33"/>
                    <a:pt x="114" y="40"/>
                  </a:cubicBezTo>
                  <a:cubicBezTo>
                    <a:pt x="128" y="25"/>
                    <a:pt x="128" y="25"/>
                    <a:pt x="128" y="25"/>
                  </a:cubicBezTo>
                  <a:cubicBezTo>
                    <a:pt x="111" y="10"/>
                    <a:pt x="89" y="0"/>
                    <a:pt x="6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fontAlgn="auto"/>
              <a:endParaRPr lang="zh-CN" altLang="en-US" strike="noStrike" noProof="1"/>
            </a:p>
          </p:txBody>
        </p:sp>
      </p:grpSp>
      <p:sp>
        <p:nvSpPr>
          <p:cNvPr id="18" name="文本框 17"/>
          <p:cNvSpPr txBox="1"/>
          <p:nvPr/>
        </p:nvSpPr>
        <p:spPr>
          <a:xfrm>
            <a:off x="874713" y="428625"/>
            <a:ext cx="9955212" cy="1198880"/>
          </a:xfrm>
          <a:prstGeom prst="rect">
            <a:avLst/>
          </a:prstGeom>
          <a:noFill/>
          <a:ln w="9525">
            <a:noFill/>
          </a:ln>
        </p:spPr>
        <p:txBody>
          <a:bodyPr wrap="square" anchor="t" anchorCtr="0">
            <a:spAutoFit/>
          </a:bodyPr>
          <a:p>
            <a:pPr algn="dist"/>
            <a:r>
              <a:rPr lang="zh-CN" altLang="en-US" sz="3600" b="1">
                <a:latin typeface="字魂59号-创粗黑" charset="-122"/>
                <a:ea typeface="字魂59号-创粗黑" charset="-122"/>
                <a:sym typeface="微软雅黑" charset="-122"/>
              </a:rPr>
              <a:t>MCLUHAN’S TETRAD</a:t>
            </a:r>
            <a:r>
              <a:rPr lang="en-US" altLang="zh-CN" sz="3600" b="1">
                <a:latin typeface="字魂59号-创粗黑" charset="-122"/>
                <a:ea typeface="字魂59号-创粗黑" charset="-122"/>
                <a:sym typeface="微软雅黑" charset="-122"/>
              </a:rPr>
              <a:t> (McLuhan &amp; McLuhan, 1988) on TEXTBOOK</a:t>
            </a:r>
            <a:endParaRPr lang="zh-CN" altLang="en-US" sz="3600" b="1">
              <a:latin typeface="字魂59号-创粗黑" charset="-122"/>
              <a:ea typeface="字魂59号-创粗黑" charset="-122"/>
              <a:sym typeface="微软雅黑" charset="-122"/>
            </a:endParaRPr>
          </a:p>
        </p:txBody>
      </p:sp>
    </p:spTree>
    <p:custDataLst>
      <p:tags r:id="rId1"/>
    </p:custDataLst>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arn(inVertical)">
                                      <p:cBhvr>
                                        <p:cTn id="13" dur="500"/>
                                        <p:tgtEl>
                                          <p:spTgt spid="9"/>
                                        </p:tgtEl>
                                      </p:cBhvr>
                                    </p:animEffect>
                                  </p:childTnLst>
                                </p:cTn>
                              </p:par>
                              <p:par>
                                <p:cTn id="14" presetID="16" presetClass="entr" presetSubtype="21" fill="hold"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barn(inVertical)">
                                      <p:cBhvr>
                                        <p:cTn id="16" dur="500"/>
                                        <p:tgtEl>
                                          <p:spTgt spid="2"/>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barn(inVertical)">
                                      <p:cBhvr>
                                        <p:cTn id="19" dur="500"/>
                                        <p:tgtEl>
                                          <p:spTgt spid="13"/>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arn(inVertical)">
                                      <p:cBhvr>
                                        <p:cTn id="22" dur="500"/>
                                        <p:tgtEl>
                                          <p:spTgt spid="14"/>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barn(inVertical)">
                                      <p:cBhvr>
                                        <p:cTn id="25" dur="500"/>
                                        <p:tgtEl>
                                          <p:spTgt spid="15"/>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barn(inVertical)">
                                      <p:cBhvr>
                                        <p:cTn id="28" dur="500"/>
                                        <p:tgtEl>
                                          <p:spTgt spid="16"/>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92"/>
                                        </p:tgtEl>
                                        <p:attrNameLst>
                                          <p:attrName>style.visibility</p:attrName>
                                        </p:attrNameLst>
                                      </p:cBhvr>
                                      <p:to>
                                        <p:strVal val="visible"/>
                                      </p:to>
                                    </p:set>
                                    <p:animEffect transition="in" filter="barn(inVertical)">
                                      <p:cBhvr>
                                        <p:cTn id="31" dur="500"/>
                                        <p:tgtEl>
                                          <p:spTgt spid="92"/>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93"/>
                                        </p:tgtEl>
                                        <p:attrNameLst>
                                          <p:attrName>style.visibility</p:attrName>
                                        </p:attrNameLst>
                                      </p:cBhvr>
                                      <p:to>
                                        <p:strVal val="visible"/>
                                      </p:to>
                                    </p:set>
                                    <p:animEffect transition="in" filter="barn(inVertical)">
                                      <p:cBhvr>
                                        <p:cTn id="34" dur="500"/>
                                        <p:tgtEl>
                                          <p:spTgt spid="93"/>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94"/>
                                        </p:tgtEl>
                                        <p:attrNameLst>
                                          <p:attrName>style.visibility</p:attrName>
                                        </p:attrNameLst>
                                      </p:cBhvr>
                                      <p:to>
                                        <p:strVal val="visible"/>
                                      </p:to>
                                    </p:set>
                                    <p:animEffect transition="in" filter="barn(inVertical)">
                                      <p:cBhvr>
                                        <p:cTn id="37" dur="500"/>
                                        <p:tgtEl>
                                          <p:spTgt spid="94"/>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95"/>
                                        </p:tgtEl>
                                        <p:attrNameLst>
                                          <p:attrName>style.visibility</p:attrName>
                                        </p:attrNameLst>
                                      </p:cBhvr>
                                      <p:to>
                                        <p:strVal val="visible"/>
                                      </p:to>
                                    </p:set>
                                    <p:animEffect transition="in" filter="barn(inVertical)">
                                      <p:cBhvr>
                                        <p:cTn id="40" dur="500"/>
                                        <p:tgtEl>
                                          <p:spTgt spid="95"/>
                                        </p:tgtEl>
                                      </p:cBhvr>
                                    </p:animEffect>
                                  </p:childTnLst>
                                </p:cTn>
                              </p:par>
                              <p:par>
                                <p:cTn id="41" presetID="16" presetClass="entr" presetSubtype="21" fill="hold"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barn(inVertical)">
                                      <p:cBhvr>
                                        <p:cTn id="43" dur="500"/>
                                        <p:tgtEl>
                                          <p:spTgt spid="17"/>
                                        </p:tgtEl>
                                      </p:cBhvr>
                                    </p:animEffect>
                                  </p:childTnLst>
                                </p:cTn>
                              </p:par>
                              <p:par>
                                <p:cTn id="44" presetID="16" presetClass="entr" presetSubtype="21" fill="hold" nodeType="withEffect">
                                  <p:stCondLst>
                                    <p:cond delay="0"/>
                                  </p:stCondLst>
                                  <p:childTnLst>
                                    <p:set>
                                      <p:cBhvr>
                                        <p:cTn id="45" dur="1" fill="hold">
                                          <p:stCondLst>
                                            <p:cond delay="0"/>
                                          </p:stCondLst>
                                        </p:cTn>
                                        <p:tgtEl>
                                          <p:spTgt spid="178"/>
                                        </p:tgtEl>
                                        <p:attrNameLst>
                                          <p:attrName>style.visibility</p:attrName>
                                        </p:attrNameLst>
                                      </p:cBhvr>
                                      <p:to>
                                        <p:strVal val="visible"/>
                                      </p:to>
                                    </p:set>
                                    <p:animEffect transition="in" filter="barn(inVertical)">
                                      <p:cBhvr>
                                        <p:cTn id="46" dur="500"/>
                                        <p:tgtEl>
                                          <p:spTgt spid="178"/>
                                        </p:tgtEl>
                                      </p:cBhvr>
                                    </p:animEffect>
                                  </p:childTnLst>
                                </p:cTn>
                              </p:par>
                              <p:par>
                                <p:cTn id="47" presetID="16" presetClass="entr" presetSubtype="21" fill="hold" grpId="0" nodeType="withEffect">
                                  <p:stCondLst>
                                    <p:cond delay="0"/>
                                  </p:stCondLst>
                                  <p:childTnLst>
                                    <p:set>
                                      <p:cBhvr>
                                        <p:cTn id="48" dur="1" fill="hold">
                                          <p:stCondLst>
                                            <p:cond delay="0"/>
                                          </p:stCondLst>
                                        </p:cTn>
                                        <p:tgtEl>
                                          <p:spTgt spid="70"/>
                                        </p:tgtEl>
                                        <p:attrNameLst>
                                          <p:attrName>style.visibility</p:attrName>
                                        </p:attrNameLst>
                                      </p:cBhvr>
                                      <p:to>
                                        <p:strVal val="visible"/>
                                      </p:to>
                                    </p:set>
                                    <p:animEffect transition="in" filter="barn(inVertical)">
                                      <p:cBhvr>
                                        <p:cTn id="49" dur="500"/>
                                        <p:tgtEl>
                                          <p:spTgt spid="70"/>
                                        </p:tgtEl>
                                      </p:cBhvr>
                                    </p:animEffect>
                                  </p:childTnLst>
                                </p:cTn>
                              </p:par>
                              <p:par>
                                <p:cTn id="50" presetID="16" presetClass="entr" presetSubtype="21" fill="hold" nodeType="withEffect">
                                  <p:stCondLst>
                                    <p:cond delay="0"/>
                                  </p:stCondLst>
                                  <p:childTnLst>
                                    <p:set>
                                      <p:cBhvr>
                                        <p:cTn id="51" dur="1" fill="hold">
                                          <p:stCondLst>
                                            <p:cond delay="0"/>
                                          </p:stCondLst>
                                        </p:cTn>
                                        <p:tgtEl>
                                          <p:spTgt spid="179"/>
                                        </p:tgtEl>
                                        <p:attrNameLst>
                                          <p:attrName>style.visibility</p:attrName>
                                        </p:attrNameLst>
                                      </p:cBhvr>
                                      <p:to>
                                        <p:strVal val="visible"/>
                                      </p:to>
                                    </p:set>
                                    <p:animEffect transition="in" filter="barn(inVertical)">
                                      <p:cBhvr>
                                        <p:cTn id="52" dur="500"/>
                                        <p:tgtEl>
                                          <p:spTgt spid="179"/>
                                        </p:tgtEl>
                                      </p:cBhvr>
                                    </p:animEffect>
                                  </p:childTnLst>
                                </p:cTn>
                              </p:par>
                              <p:par>
                                <p:cTn id="53" presetID="16" presetClass="entr" presetSubtype="21" fill="hold" grpId="0" nodeType="with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barn(inVertical)">
                                      <p:cBhvr>
                                        <p:cTn id="5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9" grpId="0" bldLvl="0" animBg="1"/>
      <p:bldP spid="13" grpId="0"/>
      <p:bldP spid="14" grpId="0"/>
      <p:bldP spid="15" grpId="0"/>
      <p:bldP spid="16" grpId="0"/>
      <p:bldP spid="92" grpId="0"/>
      <p:bldP spid="93" grpId="0"/>
      <p:bldP spid="94" grpId="0"/>
      <p:bldP spid="95" grpId="0"/>
      <p:bldP spid="70" grpId="0" bldLvl="0" animBg="1"/>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7" name="组合 6"/>
          <p:cNvGrpSpPr/>
          <p:nvPr/>
        </p:nvGrpSpPr>
        <p:grpSpPr>
          <a:xfrm>
            <a:off x="0" y="514350"/>
            <a:ext cx="771525" cy="373063"/>
            <a:chOff x="4886" y="2028"/>
            <a:chExt cx="1581" cy="794"/>
          </a:xfrm>
        </p:grpSpPr>
        <p:sp>
          <p:nvSpPr>
            <p:cNvPr id="4" name="圆角矩形 3"/>
            <p:cNvSpPr/>
            <p:nvPr/>
          </p:nvSpPr>
          <p:spPr>
            <a:xfrm>
              <a:off x="4886" y="2338"/>
              <a:ext cx="1566" cy="175"/>
            </a:xfrm>
            <a:prstGeom prst="roundRect">
              <a:avLst>
                <a:gd name="adj" fmla="val 50000"/>
              </a:avLst>
            </a:prstGeom>
            <a:solidFill>
              <a:srgbClr val="4A77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sp>
          <p:nvSpPr>
            <p:cNvPr id="5" name="圆角矩形 4"/>
            <p:cNvSpPr/>
            <p:nvPr/>
          </p:nvSpPr>
          <p:spPr>
            <a:xfrm>
              <a:off x="4901" y="2648"/>
              <a:ext cx="1566" cy="175"/>
            </a:xfrm>
            <a:prstGeom prst="roundRect">
              <a:avLst>
                <a:gd name="adj" fmla="val 50000"/>
              </a:avLst>
            </a:prstGeom>
            <a:solidFill>
              <a:srgbClr val="9CBF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sp>
          <p:nvSpPr>
            <p:cNvPr id="6" name="圆角矩形 5"/>
            <p:cNvSpPr/>
            <p:nvPr/>
          </p:nvSpPr>
          <p:spPr>
            <a:xfrm>
              <a:off x="4886" y="2028"/>
              <a:ext cx="1566" cy="175"/>
            </a:xfrm>
            <a:prstGeom prst="roundRect">
              <a:avLst>
                <a:gd name="adj" fmla="val 50000"/>
              </a:avLst>
            </a:prstGeom>
            <a:solidFill>
              <a:srgbClr val="BEBE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grpSp>
      <p:sp>
        <p:nvSpPr>
          <p:cNvPr id="8" name="矩形 7"/>
          <p:cNvSpPr/>
          <p:nvPr/>
        </p:nvSpPr>
        <p:spPr>
          <a:xfrm>
            <a:off x="0" y="6686550"/>
            <a:ext cx="8545513" cy="171450"/>
          </a:xfrm>
          <a:prstGeom prst="rect">
            <a:avLst/>
          </a:prstGeom>
          <a:solidFill>
            <a:srgbClr val="4A77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sp>
        <p:nvSpPr>
          <p:cNvPr id="9" name="矩形 8"/>
          <p:cNvSpPr/>
          <p:nvPr/>
        </p:nvSpPr>
        <p:spPr>
          <a:xfrm>
            <a:off x="8545513" y="6686550"/>
            <a:ext cx="3646488" cy="171450"/>
          </a:xfrm>
          <a:prstGeom prst="rect">
            <a:avLst/>
          </a:prstGeom>
          <a:solidFill>
            <a:srgbClr val="9CBF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grpSp>
        <p:nvGrpSpPr>
          <p:cNvPr id="132" name="组合 131"/>
          <p:cNvGrpSpPr/>
          <p:nvPr/>
        </p:nvGrpSpPr>
        <p:grpSpPr>
          <a:xfrm>
            <a:off x="4384675" y="2124075"/>
            <a:ext cx="3419475" cy="3438525"/>
            <a:chOff x="7421" y="3524"/>
            <a:chExt cx="4186" cy="4209"/>
          </a:xfrm>
        </p:grpSpPr>
        <p:sp>
          <p:nvSpPr>
            <p:cNvPr id="2" name="任意多边形 1"/>
            <p:cNvSpPr/>
            <p:nvPr/>
          </p:nvSpPr>
          <p:spPr>
            <a:xfrm>
              <a:off x="9587" y="3524"/>
              <a:ext cx="2020" cy="2018"/>
            </a:xfrm>
            <a:custGeom>
              <a:avLst/>
              <a:gdLst>
                <a:gd name="idx" fmla="cos wd2 2700000"/>
                <a:gd name="idy" fmla="sin hd2 2700000"/>
                <a:gd name="il" fmla="+- hc 0 idx"/>
                <a:gd name="ir" fmla="+- hc idx 0"/>
                <a:gd name="it" fmla="+- vc 0 idy"/>
                <a:gd name="ib" fmla="+- vc idy 0"/>
              </a:gdLst>
              <a:ahLst/>
              <a:cxnLst>
                <a:cxn ang="3">
                  <a:pos x="hc" y="t"/>
                </a:cxn>
                <a:cxn ang="3">
                  <a:pos x="il" y="it"/>
                </a:cxn>
                <a:cxn ang="cd2">
                  <a:pos x="l" y="vc"/>
                </a:cxn>
                <a:cxn ang="cd4">
                  <a:pos x="il" y="ib"/>
                </a:cxn>
                <a:cxn ang="cd4">
                  <a:pos x="hc" y="b"/>
                </a:cxn>
                <a:cxn ang="cd4">
                  <a:pos x="ir" y="ib"/>
                </a:cxn>
                <a:cxn ang="0">
                  <a:pos x="r" y="vc"/>
                </a:cxn>
                <a:cxn ang="3">
                  <a:pos x="ir" y="it"/>
                </a:cxn>
              </a:cxnLst>
              <a:rect l="l" t="t" r="r" b="b"/>
              <a:pathLst>
                <a:path w="2020" h="2018">
                  <a:moveTo>
                    <a:pt x="0" y="0"/>
                  </a:moveTo>
                  <a:cubicBezTo>
                    <a:pt x="1098" y="0"/>
                    <a:pt x="1992" y="876"/>
                    <a:pt x="2019" y="1968"/>
                  </a:cubicBezTo>
                  <a:lnTo>
                    <a:pt x="2020" y="2018"/>
                  </a:lnTo>
                  <a:lnTo>
                    <a:pt x="1443" y="2018"/>
                  </a:lnTo>
                  <a:lnTo>
                    <a:pt x="1443" y="1983"/>
                  </a:lnTo>
                  <a:cubicBezTo>
                    <a:pt x="1423" y="1203"/>
                    <a:pt x="785" y="577"/>
                    <a:pt x="0" y="577"/>
                  </a:cubicBezTo>
                  <a:lnTo>
                    <a:pt x="0" y="0"/>
                  </a:lnTo>
                  <a:close/>
                </a:path>
              </a:pathLst>
            </a:custGeom>
            <a:solidFill>
              <a:srgbClr val="9CBFC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auto"/>
              <a:endParaRPr lang="zh-CN" altLang="en-US" strike="noStrike" noProof="1">
                <a:latin typeface="字魂59号-创粗黑" charset="-122"/>
                <a:ea typeface="字魂59号-创粗黑" charset="-122"/>
              </a:endParaRPr>
            </a:p>
          </p:txBody>
        </p:sp>
        <p:sp>
          <p:nvSpPr>
            <p:cNvPr id="3" name="任意多边形 2"/>
            <p:cNvSpPr/>
            <p:nvPr/>
          </p:nvSpPr>
          <p:spPr>
            <a:xfrm flipH="1">
              <a:off x="7421" y="3524"/>
              <a:ext cx="2020" cy="2018"/>
            </a:xfrm>
            <a:custGeom>
              <a:avLst/>
              <a:gdLst>
                <a:gd name="idx" fmla="cos wd2 2700000"/>
                <a:gd name="idy" fmla="sin hd2 2700000"/>
                <a:gd name="il" fmla="+- hc 0 idx"/>
                <a:gd name="ir" fmla="+- hc idx 0"/>
                <a:gd name="it" fmla="+- vc 0 idy"/>
                <a:gd name="ib" fmla="+- vc idy 0"/>
              </a:gdLst>
              <a:ahLst/>
              <a:cxnLst>
                <a:cxn ang="3">
                  <a:pos x="hc" y="t"/>
                </a:cxn>
                <a:cxn ang="3">
                  <a:pos x="il" y="it"/>
                </a:cxn>
                <a:cxn ang="cd2">
                  <a:pos x="l" y="vc"/>
                </a:cxn>
                <a:cxn ang="cd4">
                  <a:pos x="il" y="ib"/>
                </a:cxn>
                <a:cxn ang="cd4">
                  <a:pos x="hc" y="b"/>
                </a:cxn>
                <a:cxn ang="cd4">
                  <a:pos x="ir" y="ib"/>
                </a:cxn>
                <a:cxn ang="0">
                  <a:pos x="r" y="vc"/>
                </a:cxn>
                <a:cxn ang="3">
                  <a:pos x="ir" y="it"/>
                </a:cxn>
              </a:cxnLst>
              <a:rect l="l" t="t" r="r" b="b"/>
              <a:pathLst>
                <a:path w="2020" h="2018">
                  <a:moveTo>
                    <a:pt x="0" y="0"/>
                  </a:moveTo>
                  <a:cubicBezTo>
                    <a:pt x="1098" y="0"/>
                    <a:pt x="1992" y="876"/>
                    <a:pt x="2019" y="1968"/>
                  </a:cubicBezTo>
                  <a:lnTo>
                    <a:pt x="2020" y="2018"/>
                  </a:lnTo>
                  <a:lnTo>
                    <a:pt x="1443" y="2018"/>
                  </a:lnTo>
                  <a:lnTo>
                    <a:pt x="1443" y="1983"/>
                  </a:lnTo>
                  <a:cubicBezTo>
                    <a:pt x="1423" y="1203"/>
                    <a:pt x="785" y="577"/>
                    <a:pt x="0" y="577"/>
                  </a:cubicBezTo>
                  <a:lnTo>
                    <a:pt x="0" y="0"/>
                  </a:lnTo>
                  <a:close/>
                </a:path>
              </a:pathLst>
            </a:custGeom>
            <a:solidFill>
              <a:srgbClr val="4A778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auto"/>
              <a:endParaRPr lang="zh-CN" altLang="en-US" strike="noStrike" noProof="1">
                <a:latin typeface="字魂59号-创粗黑" charset="-122"/>
                <a:ea typeface="字魂59号-创粗黑" charset="-122"/>
              </a:endParaRPr>
            </a:p>
          </p:txBody>
        </p:sp>
        <p:sp>
          <p:nvSpPr>
            <p:cNvPr id="10" name="任意多边形 9"/>
            <p:cNvSpPr/>
            <p:nvPr/>
          </p:nvSpPr>
          <p:spPr>
            <a:xfrm flipV="1">
              <a:off x="9587" y="5715"/>
              <a:ext cx="2020" cy="2018"/>
            </a:xfrm>
            <a:custGeom>
              <a:avLst/>
              <a:gdLst>
                <a:gd name="idx" fmla="cos wd2 2700000"/>
                <a:gd name="idy" fmla="sin hd2 2700000"/>
                <a:gd name="il" fmla="+- hc 0 idx"/>
                <a:gd name="ir" fmla="+- hc idx 0"/>
                <a:gd name="it" fmla="+- vc 0 idy"/>
                <a:gd name="ib" fmla="+- vc idy 0"/>
              </a:gdLst>
              <a:ahLst/>
              <a:cxnLst>
                <a:cxn ang="3">
                  <a:pos x="hc" y="t"/>
                </a:cxn>
                <a:cxn ang="3">
                  <a:pos x="il" y="it"/>
                </a:cxn>
                <a:cxn ang="cd2">
                  <a:pos x="l" y="vc"/>
                </a:cxn>
                <a:cxn ang="cd4">
                  <a:pos x="il" y="ib"/>
                </a:cxn>
                <a:cxn ang="cd4">
                  <a:pos x="hc" y="b"/>
                </a:cxn>
                <a:cxn ang="cd4">
                  <a:pos x="ir" y="ib"/>
                </a:cxn>
                <a:cxn ang="0">
                  <a:pos x="r" y="vc"/>
                </a:cxn>
                <a:cxn ang="3">
                  <a:pos x="ir" y="it"/>
                </a:cxn>
              </a:cxnLst>
              <a:rect l="l" t="t" r="r" b="b"/>
              <a:pathLst>
                <a:path w="2020" h="2018">
                  <a:moveTo>
                    <a:pt x="0" y="0"/>
                  </a:moveTo>
                  <a:cubicBezTo>
                    <a:pt x="1098" y="0"/>
                    <a:pt x="1992" y="876"/>
                    <a:pt x="2019" y="1968"/>
                  </a:cubicBezTo>
                  <a:lnTo>
                    <a:pt x="2020" y="2018"/>
                  </a:lnTo>
                  <a:lnTo>
                    <a:pt x="1443" y="2018"/>
                  </a:lnTo>
                  <a:lnTo>
                    <a:pt x="1443" y="1983"/>
                  </a:lnTo>
                  <a:cubicBezTo>
                    <a:pt x="1423" y="1203"/>
                    <a:pt x="785" y="577"/>
                    <a:pt x="0" y="577"/>
                  </a:cubicBezTo>
                  <a:lnTo>
                    <a:pt x="0" y="0"/>
                  </a:lnTo>
                  <a:close/>
                </a:path>
              </a:pathLst>
            </a:custGeom>
            <a:solidFill>
              <a:srgbClr val="4A778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auto"/>
              <a:endParaRPr lang="zh-CN" altLang="en-US" strike="noStrike" noProof="1">
                <a:latin typeface="字魂59号-创粗黑" charset="-122"/>
                <a:ea typeface="字魂59号-创粗黑" charset="-122"/>
              </a:endParaRPr>
            </a:p>
          </p:txBody>
        </p:sp>
        <p:sp>
          <p:nvSpPr>
            <p:cNvPr id="14" name="任意多边形 13"/>
            <p:cNvSpPr/>
            <p:nvPr/>
          </p:nvSpPr>
          <p:spPr>
            <a:xfrm flipH="1" flipV="1">
              <a:off x="7421" y="5715"/>
              <a:ext cx="2020" cy="2018"/>
            </a:xfrm>
            <a:custGeom>
              <a:avLst/>
              <a:gdLst>
                <a:gd name="idx" fmla="cos wd2 2700000"/>
                <a:gd name="idy" fmla="sin hd2 2700000"/>
                <a:gd name="il" fmla="+- hc 0 idx"/>
                <a:gd name="ir" fmla="+- hc idx 0"/>
                <a:gd name="it" fmla="+- vc 0 idy"/>
                <a:gd name="ib" fmla="+- vc idy 0"/>
              </a:gdLst>
              <a:ahLst/>
              <a:cxnLst>
                <a:cxn ang="3">
                  <a:pos x="hc" y="t"/>
                </a:cxn>
                <a:cxn ang="3">
                  <a:pos x="il" y="it"/>
                </a:cxn>
                <a:cxn ang="cd2">
                  <a:pos x="l" y="vc"/>
                </a:cxn>
                <a:cxn ang="cd4">
                  <a:pos x="il" y="ib"/>
                </a:cxn>
                <a:cxn ang="cd4">
                  <a:pos x="hc" y="b"/>
                </a:cxn>
                <a:cxn ang="cd4">
                  <a:pos x="ir" y="ib"/>
                </a:cxn>
                <a:cxn ang="0">
                  <a:pos x="r" y="vc"/>
                </a:cxn>
                <a:cxn ang="3">
                  <a:pos x="ir" y="it"/>
                </a:cxn>
              </a:cxnLst>
              <a:rect l="l" t="t" r="r" b="b"/>
              <a:pathLst>
                <a:path w="2020" h="2018">
                  <a:moveTo>
                    <a:pt x="0" y="0"/>
                  </a:moveTo>
                  <a:cubicBezTo>
                    <a:pt x="1098" y="0"/>
                    <a:pt x="1992" y="876"/>
                    <a:pt x="2019" y="1968"/>
                  </a:cubicBezTo>
                  <a:lnTo>
                    <a:pt x="2020" y="2018"/>
                  </a:lnTo>
                  <a:lnTo>
                    <a:pt x="1443" y="2018"/>
                  </a:lnTo>
                  <a:lnTo>
                    <a:pt x="1443" y="1983"/>
                  </a:lnTo>
                  <a:cubicBezTo>
                    <a:pt x="1423" y="1203"/>
                    <a:pt x="785" y="577"/>
                    <a:pt x="0" y="577"/>
                  </a:cubicBezTo>
                  <a:lnTo>
                    <a:pt x="0" y="0"/>
                  </a:lnTo>
                  <a:close/>
                </a:path>
              </a:pathLst>
            </a:custGeom>
            <a:solidFill>
              <a:srgbClr val="9CBFC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auto"/>
              <a:endParaRPr lang="zh-CN" altLang="en-US" strike="noStrike" noProof="1">
                <a:latin typeface="字魂59号-创粗黑" charset="-122"/>
                <a:ea typeface="字魂59号-创粗黑" charset="-122"/>
              </a:endParaRPr>
            </a:p>
          </p:txBody>
        </p:sp>
        <p:sp>
          <p:nvSpPr>
            <p:cNvPr id="11" name="等腰三角形 10"/>
            <p:cNvSpPr/>
            <p:nvPr/>
          </p:nvSpPr>
          <p:spPr>
            <a:xfrm rot="2700000">
              <a:off x="10977" y="3857"/>
              <a:ext cx="346" cy="346"/>
            </a:xfrm>
            <a:prstGeom prst="triangle">
              <a:avLst/>
            </a:prstGeom>
            <a:solidFill>
              <a:srgbClr val="9CBF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latin typeface="字魂59号-创粗黑" charset="-122"/>
                <a:ea typeface="字魂59号-创粗黑" charset="-122"/>
              </a:endParaRPr>
            </a:p>
          </p:txBody>
        </p:sp>
        <p:sp>
          <p:nvSpPr>
            <p:cNvPr id="129" name="等腰三角形 128"/>
            <p:cNvSpPr/>
            <p:nvPr/>
          </p:nvSpPr>
          <p:spPr>
            <a:xfrm rot="18900000" flipH="1">
              <a:off x="7690" y="3857"/>
              <a:ext cx="346" cy="346"/>
            </a:xfrm>
            <a:prstGeom prst="triangle">
              <a:avLst/>
            </a:prstGeom>
            <a:solidFill>
              <a:srgbClr val="4A77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latin typeface="字魂59号-创粗黑" charset="-122"/>
                <a:ea typeface="字魂59号-创粗黑" charset="-122"/>
              </a:endParaRPr>
            </a:p>
          </p:txBody>
        </p:sp>
        <p:sp>
          <p:nvSpPr>
            <p:cNvPr id="130" name="等腰三角形 129"/>
            <p:cNvSpPr/>
            <p:nvPr/>
          </p:nvSpPr>
          <p:spPr>
            <a:xfrm rot="18900000" flipV="1">
              <a:off x="10977" y="7013"/>
              <a:ext cx="346" cy="346"/>
            </a:xfrm>
            <a:prstGeom prst="triangle">
              <a:avLst/>
            </a:prstGeom>
            <a:solidFill>
              <a:srgbClr val="4A77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latin typeface="字魂59号-创粗黑" charset="-122"/>
                <a:ea typeface="字魂59号-创粗黑" charset="-122"/>
              </a:endParaRPr>
            </a:p>
          </p:txBody>
        </p:sp>
        <p:sp>
          <p:nvSpPr>
            <p:cNvPr id="131" name="等腰三角形 130"/>
            <p:cNvSpPr/>
            <p:nvPr/>
          </p:nvSpPr>
          <p:spPr>
            <a:xfrm rot="2700000" flipH="1" flipV="1">
              <a:off x="7690" y="7013"/>
              <a:ext cx="346" cy="346"/>
            </a:xfrm>
            <a:prstGeom prst="triangle">
              <a:avLst/>
            </a:prstGeom>
            <a:solidFill>
              <a:srgbClr val="9CBF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latin typeface="字魂59号-创粗黑" charset="-122"/>
                <a:ea typeface="字魂59号-创粗黑" charset="-122"/>
              </a:endParaRPr>
            </a:p>
          </p:txBody>
        </p:sp>
      </p:grpSp>
      <p:sp>
        <p:nvSpPr>
          <p:cNvPr id="133" name="文本框 132"/>
          <p:cNvSpPr txBox="1"/>
          <p:nvPr/>
        </p:nvSpPr>
        <p:spPr>
          <a:xfrm>
            <a:off x="4727575" y="2570163"/>
            <a:ext cx="403860" cy="553085"/>
          </a:xfrm>
          <a:prstGeom prst="rect">
            <a:avLst/>
          </a:prstGeom>
          <a:noFill/>
          <a:ln w="9525">
            <a:noFill/>
          </a:ln>
        </p:spPr>
        <p:txBody>
          <a:bodyPr wrap="none" anchor="t" anchorCtr="0">
            <a:spAutoFit/>
          </a:bodyPr>
          <a:p>
            <a:r>
              <a:rPr lang="en-US" altLang="zh-CN" sz="3000">
                <a:solidFill>
                  <a:schemeClr val="bg1"/>
                </a:solidFill>
                <a:latin typeface="字魂59号-创粗黑" charset="-122"/>
                <a:ea typeface="字魂59号-创粗黑" charset="-122"/>
              </a:rPr>
              <a:t>1</a:t>
            </a:r>
            <a:endParaRPr lang="en-US" altLang="zh-CN" sz="3000">
              <a:solidFill>
                <a:schemeClr val="bg1"/>
              </a:solidFill>
              <a:latin typeface="字魂59号-创粗黑" charset="-122"/>
              <a:ea typeface="字魂59号-创粗黑" charset="-122"/>
            </a:endParaRPr>
          </a:p>
        </p:txBody>
      </p:sp>
      <p:sp>
        <p:nvSpPr>
          <p:cNvPr id="135" name="文本框 134"/>
          <p:cNvSpPr txBox="1"/>
          <p:nvPr/>
        </p:nvSpPr>
        <p:spPr>
          <a:xfrm>
            <a:off x="7013575" y="2570163"/>
            <a:ext cx="403860" cy="553085"/>
          </a:xfrm>
          <a:prstGeom prst="rect">
            <a:avLst/>
          </a:prstGeom>
          <a:noFill/>
          <a:ln w="9525">
            <a:noFill/>
          </a:ln>
        </p:spPr>
        <p:txBody>
          <a:bodyPr wrap="none" anchor="t" anchorCtr="0">
            <a:spAutoFit/>
          </a:bodyPr>
          <a:p>
            <a:r>
              <a:rPr lang="en-US" altLang="zh-CN" sz="3000">
                <a:solidFill>
                  <a:schemeClr val="bg1"/>
                </a:solidFill>
                <a:latin typeface="字魂59号-创粗黑" charset="-122"/>
                <a:ea typeface="字魂59号-创粗黑" charset="-122"/>
              </a:rPr>
              <a:t>2</a:t>
            </a:r>
            <a:endParaRPr lang="en-US" altLang="zh-CN" sz="3000">
              <a:solidFill>
                <a:schemeClr val="bg1"/>
              </a:solidFill>
              <a:latin typeface="字魂59号-创粗黑" charset="-122"/>
              <a:ea typeface="字魂59号-创粗黑" charset="-122"/>
            </a:endParaRPr>
          </a:p>
        </p:txBody>
      </p:sp>
      <p:sp>
        <p:nvSpPr>
          <p:cNvPr id="136" name="文本框 135"/>
          <p:cNvSpPr txBox="1"/>
          <p:nvPr/>
        </p:nvSpPr>
        <p:spPr>
          <a:xfrm>
            <a:off x="7013575" y="4533900"/>
            <a:ext cx="403860" cy="553085"/>
          </a:xfrm>
          <a:prstGeom prst="rect">
            <a:avLst/>
          </a:prstGeom>
          <a:noFill/>
          <a:ln w="9525">
            <a:noFill/>
          </a:ln>
        </p:spPr>
        <p:txBody>
          <a:bodyPr wrap="none" anchor="t" anchorCtr="0">
            <a:spAutoFit/>
          </a:bodyPr>
          <a:p>
            <a:r>
              <a:rPr lang="en-US" altLang="zh-CN" sz="3000">
                <a:solidFill>
                  <a:schemeClr val="bg1"/>
                </a:solidFill>
                <a:latin typeface="字魂59号-创粗黑" charset="-122"/>
                <a:ea typeface="字魂59号-创粗黑" charset="-122"/>
              </a:rPr>
              <a:t>4</a:t>
            </a:r>
            <a:endParaRPr lang="en-US" altLang="zh-CN" sz="3000">
              <a:solidFill>
                <a:schemeClr val="bg1"/>
              </a:solidFill>
              <a:latin typeface="字魂59号-创粗黑" charset="-122"/>
              <a:ea typeface="字魂59号-创粗黑" charset="-122"/>
            </a:endParaRPr>
          </a:p>
        </p:txBody>
      </p:sp>
      <p:sp>
        <p:nvSpPr>
          <p:cNvPr id="137" name="文本框 136"/>
          <p:cNvSpPr txBox="1"/>
          <p:nvPr/>
        </p:nvSpPr>
        <p:spPr>
          <a:xfrm>
            <a:off x="4799013" y="4533900"/>
            <a:ext cx="403860" cy="553085"/>
          </a:xfrm>
          <a:prstGeom prst="rect">
            <a:avLst/>
          </a:prstGeom>
          <a:noFill/>
          <a:ln w="9525">
            <a:noFill/>
          </a:ln>
        </p:spPr>
        <p:txBody>
          <a:bodyPr wrap="none" anchor="t" anchorCtr="0">
            <a:spAutoFit/>
          </a:bodyPr>
          <a:p>
            <a:r>
              <a:rPr lang="en-US" altLang="zh-CN" sz="3000">
                <a:solidFill>
                  <a:schemeClr val="bg1"/>
                </a:solidFill>
                <a:latin typeface="字魂59号-创粗黑" charset="-122"/>
                <a:ea typeface="字魂59号-创粗黑" charset="-122"/>
              </a:rPr>
              <a:t>3</a:t>
            </a:r>
            <a:endParaRPr lang="en-US" altLang="zh-CN" sz="3000">
              <a:solidFill>
                <a:schemeClr val="bg1"/>
              </a:solidFill>
              <a:latin typeface="字魂59号-创粗黑" charset="-122"/>
              <a:ea typeface="字魂59号-创粗黑" charset="-122"/>
            </a:endParaRPr>
          </a:p>
        </p:txBody>
      </p:sp>
      <p:sp>
        <p:nvSpPr>
          <p:cNvPr id="22" name="文本框 21"/>
          <p:cNvSpPr txBox="1"/>
          <p:nvPr/>
        </p:nvSpPr>
        <p:spPr>
          <a:xfrm>
            <a:off x="771525" y="428625"/>
            <a:ext cx="7910830" cy="1198880"/>
          </a:xfrm>
          <a:prstGeom prst="rect">
            <a:avLst/>
          </a:prstGeom>
          <a:noFill/>
          <a:ln w="9525">
            <a:noFill/>
          </a:ln>
        </p:spPr>
        <p:txBody>
          <a:bodyPr wrap="square" anchor="t" anchorCtr="0">
            <a:spAutoFit/>
          </a:bodyPr>
          <a:p>
            <a:pPr algn="dist"/>
            <a:r>
              <a:rPr lang="en-US" altLang="zh-CN" sz="3600" b="1">
                <a:latin typeface="字魂59号-创粗黑" charset="-122"/>
                <a:ea typeface="字魂59号-创粗黑" charset="-122"/>
                <a:sym typeface="微软雅黑" charset="-122"/>
              </a:rPr>
              <a:t>What define us and the world?</a:t>
            </a:r>
            <a:endParaRPr lang="en-US" altLang="zh-CN" sz="3600" b="1">
              <a:latin typeface="字魂59号-创粗黑" charset="-122"/>
              <a:ea typeface="字魂59号-创粗黑" charset="-122"/>
              <a:sym typeface="微软雅黑" charset="-122"/>
            </a:endParaRPr>
          </a:p>
          <a:p>
            <a:pPr algn="dist"/>
            <a:r>
              <a:rPr lang="en-US" altLang="zh-CN" sz="3600" b="1">
                <a:latin typeface="字魂59号-创粗黑" charset="-122"/>
                <a:ea typeface="字魂59号-创粗黑" charset="-122"/>
                <a:sym typeface="微软雅黑" charset="-122"/>
              </a:rPr>
              <a:t>   -at the age of globalization </a:t>
            </a:r>
            <a:endParaRPr lang="en-US" altLang="zh-CN" sz="3600" b="1">
              <a:latin typeface="字魂59号-创粗黑" charset="-122"/>
              <a:ea typeface="字魂59号-创粗黑" charset="-122"/>
              <a:sym typeface="微软雅黑" charset="-122"/>
            </a:endParaRPr>
          </a:p>
        </p:txBody>
      </p:sp>
      <p:sp>
        <p:nvSpPr>
          <p:cNvPr id="53" name="文本框 52"/>
          <p:cNvSpPr txBox="1"/>
          <p:nvPr/>
        </p:nvSpPr>
        <p:spPr>
          <a:xfrm>
            <a:off x="1299210" y="2171700"/>
            <a:ext cx="3646170" cy="398780"/>
          </a:xfrm>
          <a:prstGeom prst="rect">
            <a:avLst/>
          </a:prstGeom>
          <a:noFill/>
          <a:ln w="9525">
            <a:noFill/>
          </a:ln>
        </p:spPr>
        <p:txBody>
          <a:bodyPr wrap="square" anchor="t" anchorCtr="0">
            <a:spAutoFit/>
          </a:bodyPr>
          <a:p>
            <a:pPr algn="ctr"/>
            <a:r>
              <a:rPr lang="en-US" altLang="zh-CN" sz="2000" b="1" dirty="0">
                <a:latin typeface="字魂59号-创粗黑" charset="-122"/>
                <a:ea typeface="字魂59号-创粗黑" charset="-122"/>
              </a:rPr>
              <a:t>Culture and Value?</a:t>
            </a:r>
            <a:endParaRPr lang="en-US" altLang="zh-CN" sz="2000" b="1" dirty="0">
              <a:latin typeface="字魂59号-创粗黑" charset="-122"/>
              <a:ea typeface="字魂59号-创粗黑" charset="-122"/>
            </a:endParaRPr>
          </a:p>
        </p:txBody>
      </p:sp>
      <p:sp>
        <p:nvSpPr>
          <p:cNvPr id="16" name="文本框 15"/>
          <p:cNvSpPr txBox="1"/>
          <p:nvPr/>
        </p:nvSpPr>
        <p:spPr>
          <a:xfrm>
            <a:off x="7630795" y="2083435"/>
            <a:ext cx="2155190" cy="706755"/>
          </a:xfrm>
          <a:prstGeom prst="rect">
            <a:avLst/>
          </a:prstGeom>
          <a:noFill/>
          <a:ln w="9525">
            <a:noFill/>
          </a:ln>
        </p:spPr>
        <p:txBody>
          <a:bodyPr wrap="square" anchor="t" anchorCtr="0">
            <a:spAutoFit/>
          </a:bodyPr>
          <a:p>
            <a:pPr algn="ctr"/>
            <a:r>
              <a:rPr sz="2000" b="1" dirty="0">
                <a:latin typeface="字魂59号-创粗黑" charset="-122"/>
                <a:ea typeface="字魂59号-创粗黑" charset="-122"/>
              </a:rPr>
              <a:t>Geograph</a:t>
            </a:r>
            <a:r>
              <a:rPr lang="en-US" sz="2000" b="1" dirty="0">
                <a:latin typeface="字魂59号-创粗黑" charset="-122"/>
                <a:ea typeface="字魂59号-创粗黑" charset="-122"/>
              </a:rPr>
              <a:t>y and Nature</a:t>
            </a:r>
            <a:r>
              <a:rPr lang="zh-CN" altLang="en-US" sz="2000" b="1" dirty="0">
                <a:latin typeface="字魂59号-创粗黑" charset="-122"/>
                <a:ea typeface="字魂59号-创粗黑" charset="-122"/>
              </a:rPr>
              <a:t>？</a:t>
            </a:r>
            <a:r>
              <a:rPr lang="en-US" altLang="zh-CN" sz="2000" b="1" dirty="0">
                <a:latin typeface="字魂59号-创粗黑" charset="-122"/>
                <a:ea typeface="字魂59号-创粗黑" charset="-122"/>
              </a:rPr>
              <a:t> </a:t>
            </a:r>
            <a:endParaRPr lang="en-US" altLang="zh-CN" sz="2000" b="1" dirty="0">
              <a:latin typeface="字魂59号-创粗黑" charset="-122"/>
              <a:ea typeface="字魂59号-创粗黑" charset="-122"/>
            </a:endParaRPr>
          </a:p>
        </p:txBody>
      </p:sp>
      <p:sp>
        <p:nvSpPr>
          <p:cNvPr id="18" name="文本框 17"/>
          <p:cNvSpPr txBox="1"/>
          <p:nvPr/>
        </p:nvSpPr>
        <p:spPr>
          <a:xfrm>
            <a:off x="7630795" y="5197475"/>
            <a:ext cx="3756025" cy="1014730"/>
          </a:xfrm>
          <a:prstGeom prst="rect">
            <a:avLst/>
          </a:prstGeom>
          <a:noFill/>
          <a:ln w="9525">
            <a:noFill/>
          </a:ln>
        </p:spPr>
        <p:txBody>
          <a:bodyPr wrap="square" anchor="t" anchorCtr="0">
            <a:spAutoFit/>
          </a:bodyPr>
          <a:p>
            <a:pPr algn="ctr"/>
            <a:r>
              <a:rPr lang="en-US" altLang="zh-CN" sz="2000" b="1" dirty="0">
                <a:latin typeface="字魂59号-创粗黑" charset="-122"/>
                <a:ea typeface="字魂59号-创粗黑" charset="-122"/>
              </a:rPr>
              <a:t>Or, ALL influcing factors! both human and non-human actors.</a:t>
            </a:r>
            <a:endParaRPr lang="en-US" altLang="zh-CN" sz="2000" b="1" dirty="0">
              <a:latin typeface="字魂59号-创粗黑" charset="-122"/>
              <a:ea typeface="字魂59号-创粗黑" charset="-122"/>
            </a:endParaRPr>
          </a:p>
        </p:txBody>
      </p:sp>
      <p:sp>
        <p:nvSpPr>
          <p:cNvPr id="20" name="文本框 15"/>
          <p:cNvSpPr txBox="1"/>
          <p:nvPr/>
        </p:nvSpPr>
        <p:spPr>
          <a:xfrm>
            <a:off x="2098040" y="5197475"/>
            <a:ext cx="2847340" cy="706755"/>
          </a:xfrm>
          <a:prstGeom prst="rect">
            <a:avLst/>
          </a:prstGeom>
          <a:noFill/>
          <a:ln w="9525">
            <a:noFill/>
          </a:ln>
        </p:spPr>
        <p:txBody>
          <a:bodyPr wrap="square" anchor="t" anchorCtr="0">
            <a:spAutoFit/>
          </a:bodyPr>
          <a:p>
            <a:pPr algn="ctr"/>
            <a:r>
              <a:rPr lang="en-US" altLang="zh-CN" sz="2000" b="1" dirty="0">
                <a:latin typeface="字魂59号-创粗黑" charset="-122"/>
                <a:ea typeface="字魂59号-创粗黑" charset="-122"/>
              </a:rPr>
              <a:t>Ethnicity and Nationality?</a:t>
            </a:r>
            <a:endParaRPr lang="en-US" altLang="zh-CN" sz="2000" b="1" dirty="0">
              <a:latin typeface="字魂59号-创粗黑" charset="-122"/>
              <a:ea typeface="字魂59号-创粗黑" charset="-122"/>
            </a:endParaRPr>
          </a:p>
        </p:txBody>
      </p:sp>
    </p:spTree>
    <p:custDataLst>
      <p:tags r:id="rId1"/>
    </p:custDataLst>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arn(inVertical)">
                                      <p:cBhvr>
                                        <p:cTn id="13" dur="500"/>
                                        <p:tgtEl>
                                          <p:spTgt spid="9"/>
                                        </p:tgtEl>
                                      </p:cBhvr>
                                    </p:animEffect>
                                  </p:childTnLst>
                                </p:cTn>
                              </p:par>
                              <p:par>
                                <p:cTn id="14" presetID="16" presetClass="entr" presetSubtype="21" fill="hold" nodeType="withEffect">
                                  <p:stCondLst>
                                    <p:cond delay="0"/>
                                  </p:stCondLst>
                                  <p:childTnLst>
                                    <p:set>
                                      <p:cBhvr>
                                        <p:cTn id="15" dur="1" fill="hold">
                                          <p:stCondLst>
                                            <p:cond delay="0"/>
                                          </p:stCondLst>
                                        </p:cTn>
                                        <p:tgtEl>
                                          <p:spTgt spid="132"/>
                                        </p:tgtEl>
                                        <p:attrNameLst>
                                          <p:attrName>style.visibility</p:attrName>
                                        </p:attrNameLst>
                                      </p:cBhvr>
                                      <p:to>
                                        <p:strVal val="visible"/>
                                      </p:to>
                                    </p:set>
                                    <p:animEffect transition="in" filter="barn(inVertical)">
                                      <p:cBhvr>
                                        <p:cTn id="16" dur="500"/>
                                        <p:tgtEl>
                                          <p:spTgt spid="132"/>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133"/>
                                        </p:tgtEl>
                                        <p:attrNameLst>
                                          <p:attrName>style.visibility</p:attrName>
                                        </p:attrNameLst>
                                      </p:cBhvr>
                                      <p:to>
                                        <p:strVal val="visible"/>
                                      </p:to>
                                    </p:set>
                                    <p:animEffect transition="in" filter="barn(inVertical)">
                                      <p:cBhvr>
                                        <p:cTn id="19" dur="500"/>
                                        <p:tgtEl>
                                          <p:spTgt spid="133"/>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135"/>
                                        </p:tgtEl>
                                        <p:attrNameLst>
                                          <p:attrName>style.visibility</p:attrName>
                                        </p:attrNameLst>
                                      </p:cBhvr>
                                      <p:to>
                                        <p:strVal val="visible"/>
                                      </p:to>
                                    </p:set>
                                    <p:animEffect transition="in" filter="barn(inVertical)">
                                      <p:cBhvr>
                                        <p:cTn id="22" dur="500"/>
                                        <p:tgtEl>
                                          <p:spTgt spid="135"/>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136"/>
                                        </p:tgtEl>
                                        <p:attrNameLst>
                                          <p:attrName>style.visibility</p:attrName>
                                        </p:attrNameLst>
                                      </p:cBhvr>
                                      <p:to>
                                        <p:strVal val="visible"/>
                                      </p:to>
                                    </p:set>
                                    <p:animEffect transition="in" filter="barn(inVertical)">
                                      <p:cBhvr>
                                        <p:cTn id="25" dur="500"/>
                                        <p:tgtEl>
                                          <p:spTgt spid="136"/>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137"/>
                                        </p:tgtEl>
                                        <p:attrNameLst>
                                          <p:attrName>style.visibility</p:attrName>
                                        </p:attrNameLst>
                                      </p:cBhvr>
                                      <p:to>
                                        <p:strVal val="visible"/>
                                      </p:to>
                                    </p:set>
                                    <p:animEffect transition="in" filter="barn(inVertical)">
                                      <p:cBhvr>
                                        <p:cTn id="28" dur="500"/>
                                        <p:tgtEl>
                                          <p:spTgt spid="137"/>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barn(inVertical)">
                                      <p:cBhvr>
                                        <p:cTn id="31" dur="500"/>
                                        <p:tgtEl>
                                          <p:spTgt spid="22"/>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53"/>
                                        </p:tgtEl>
                                        <p:attrNameLst>
                                          <p:attrName>style.visibility</p:attrName>
                                        </p:attrNameLst>
                                      </p:cBhvr>
                                      <p:to>
                                        <p:strVal val="visible"/>
                                      </p:to>
                                    </p:set>
                                    <p:animEffect transition="in" filter="barn(inVertical)">
                                      <p:cBhvr>
                                        <p:cTn id="34" dur="500"/>
                                        <p:tgtEl>
                                          <p:spTgt spid="53"/>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barn(inVertical)">
                                      <p:cBhvr>
                                        <p:cTn id="37" dur="500"/>
                                        <p:tgtEl>
                                          <p:spTgt spid="16"/>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barn(inVertical)">
                                      <p:cBhvr>
                                        <p:cTn id="40" dur="500"/>
                                        <p:tgtEl>
                                          <p:spTgt spid="18"/>
                                        </p:tgtEl>
                                      </p:cBhvr>
                                    </p:animEffect>
                                  </p:childTnLst>
                                </p:cTn>
                              </p:par>
                              <p:par>
                                <p:cTn id="41" presetID="16" presetClass="entr" presetSubtype="21"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barn(inVertical)">
                                      <p:cBhvr>
                                        <p:cTn id="4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9" grpId="0" bldLvl="0" animBg="1"/>
      <p:bldP spid="133" grpId="0"/>
      <p:bldP spid="135" grpId="0"/>
      <p:bldP spid="136" grpId="0"/>
      <p:bldP spid="137" grpId="0"/>
      <p:bldP spid="22" grpId="0"/>
      <p:bldP spid="53" grpId="0"/>
      <p:bldP spid="16" grpId="0"/>
      <p:bldP spid="18"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7" name="组合 6"/>
          <p:cNvGrpSpPr/>
          <p:nvPr/>
        </p:nvGrpSpPr>
        <p:grpSpPr>
          <a:xfrm>
            <a:off x="0" y="514350"/>
            <a:ext cx="771525" cy="373063"/>
            <a:chOff x="4886" y="2028"/>
            <a:chExt cx="1581" cy="794"/>
          </a:xfrm>
        </p:grpSpPr>
        <p:sp>
          <p:nvSpPr>
            <p:cNvPr id="4" name="圆角矩形 3"/>
            <p:cNvSpPr/>
            <p:nvPr/>
          </p:nvSpPr>
          <p:spPr>
            <a:xfrm>
              <a:off x="4886" y="2338"/>
              <a:ext cx="1566" cy="175"/>
            </a:xfrm>
            <a:prstGeom prst="roundRect">
              <a:avLst>
                <a:gd name="adj" fmla="val 50000"/>
              </a:avLst>
            </a:prstGeom>
            <a:solidFill>
              <a:srgbClr val="4A77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sp>
          <p:nvSpPr>
            <p:cNvPr id="5" name="圆角矩形 4"/>
            <p:cNvSpPr/>
            <p:nvPr/>
          </p:nvSpPr>
          <p:spPr>
            <a:xfrm>
              <a:off x="4901" y="2648"/>
              <a:ext cx="1566" cy="175"/>
            </a:xfrm>
            <a:prstGeom prst="roundRect">
              <a:avLst>
                <a:gd name="adj" fmla="val 50000"/>
              </a:avLst>
            </a:prstGeom>
            <a:solidFill>
              <a:srgbClr val="9CBF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sp>
          <p:nvSpPr>
            <p:cNvPr id="6" name="圆角矩形 5"/>
            <p:cNvSpPr/>
            <p:nvPr/>
          </p:nvSpPr>
          <p:spPr>
            <a:xfrm>
              <a:off x="4886" y="2028"/>
              <a:ext cx="1566" cy="175"/>
            </a:xfrm>
            <a:prstGeom prst="roundRect">
              <a:avLst>
                <a:gd name="adj" fmla="val 50000"/>
              </a:avLst>
            </a:prstGeom>
            <a:solidFill>
              <a:srgbClr val="BEBE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grpSp>
      <p:sp>
        <p:nvSpPr>
          <p:cNvPr id="8" name="矩形 7"/>
          <p:cNvSpPr/>
          <p:nvPr/>
        </p:nvSpPr>
        <p:spPr>
          <a:xfrm>
            <a:off x="0" y="6686550"/>
            <a:ext cx="8545513" cy="171450"/>
          </a:xfrm>
          <a:prstGeom prst="rect">
            <a:avLst/>
          </a:prstGeom>
          <a:solidFill>
            <a:srgbClr val="4A77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sp>
        <p:nvSpPr>
          <p:cNvPr id="9" name="矩形 8"/>
          <p:cNvSpPr/>
          <p:nvPr/>
        </p:nvSpPr>
        <p:spPr>
          <a:xfrm>
            <a:off x="8545513" y="6686550"/>
            <a:ext cx="3646488" cy="171450"/>
          </a:xfrm>
          <a:prstGeom prst="rect">
            <a:avLst/>
          </a:prstGeom>
          <a:solidFill>
            <a:srgbClr val="9CBF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sp>
        <p:nvSpPr>
          <p:cNvPr id="22" name="文本框 21"/>
          <p:cNvSpPr txBox="1"/>
          <p:nvPr/>
        </p:nvSpPr>
        <p:spPr>
          <a:xfrm>
            <a:off x="811530" y="426720"/>
            <a:ext cx="3646805" cy="2306955"/>
          </a:xfrm>
          <a:prstGeom prst="rect">
            <a:avLst/>
          </a:prstGeom>
          <a:noFill/>
          <a:ln w="9525">
            <a:noFill/>
          </a:ln>
        </p:spPr>
        <p:txBody>
          <a:bodyPr wrap="square" anchor="t" anchorCtr="0">
            <a:spAutoFit/>
          </a:bodyPr>
          <a:p>
            <a:pPr algn="l"/>
            <a:r>
              <a:rPr lang="en-US" altLang="zh-CN" sz="3600" b="1">
                <a:latin typeface="字魂59号-创粗黑" charset="-122"/>
                <a:ea typeface="字魂59号-创粗黑" charset="-122"/>
                <a:sym typeface="微软雅黑" charset="-122"/>
              </a:rPr>
              <a:t>Actor-Network Theory (ANT)</a:t>
            </a:r>
            <a:endParaRPr lang="en-US" altLang="zh-CN" sz="3600" b="1">
              <a:latin typeface="字魂59号-创粗黑" charset="-122"/>
              <a:ea typeface="字魂59号-创粗黑" charset="-122"/>
              <a:sym typeface="微软雅黑" charset="-122"/>
            </a:endParaRPr>
          </a:p>
          <a:p>
            <a:pPr algn="l"/>
            <a:r>
              <a:rPr lang="en-US" altLang="zh-CN" sz="3600" b="1">
                <a:latin typeface="字魂59号-创粗黑" charset="-122"/>
                <a:ea typeface="字魂59号-创粗黑" charset="-122"/>
                <a:sym typeface="微软雅黑" charset="-122"/>
              </a:rPr>
              <a:t>by Latour (1992)</a:t>
            </a:r>
            <a:endParaRPr lang="en-US" altLang="zh-CN" sz="3600" b="1">
              <a:latin typeface="字魂59号-创粗黑" charset="-122"/>
              <a:ea typeface="字魂59号-创粗黑" charset="-122"/>
              <a:sym typeface="微软雅黑" charset="-122"/>
            </a:endParaRPr>
          </a:p>
        </p:txBody>
      </p:sp>
      <p:pic>
        <p:nvPicPr>
          <p:cNvPr id="12" name="Picture 11" descr="Screen Shot 2022-10-01 at 16.31.59"/>
          <p:cNvPicPr>
            <a:picLocks noChangeAspect="1"/>
          </p:cNvPicPr>
          <p:nvPr/>
        </p:nvPicPr>
        <p:blipFill>
          <a:blip r:embed="rId1"/>
          <a:stretch>
            <a:fillRect/>
          </a:stretch>
        </p:blipFill>
        <p:spPr>
          <a:xfrm>
            <a:off x="4210685" y="514350"/>
            <a:ext cx="7082155" cy="5433060"/>
          </a:xfrm>
          <a:prstGeom prst="rect">
            <a:avLst/>
          </a:prstGeom>
        </p:spPr>
      </p:pic>
      <p:sp>
        <p:nvSpPr>
          <p:cNvPr id="13" name="文本框 12"/>
          <p:cNvSpPr txBox="1"/>
          <p:nvPr/>
        </p:nvSpPr>
        <p:spPr>
          <a:xfrm>
            <a:off x="2216785" y="4697095"/>
            <a:ext cx="2526030" cy="995045"/>
          </a:xfrm>
          <a:prstGeom prst="rect">
            <a:avLst/>
          </a:prstGeom>
          <a:noFill/>
        </p:spPr>
        <p:txBody>
          <a:bodyPr wrap="square" rtlCol="0">
            <a:spAutoFit/>
          </a:bodyPr>
          <a:p>
            <a:pPr fontAlgn="auto">
              <a:lnSpc>
                <a:spcPct val="140000"/>
              </a:lnSpc>
            </a:pPr>
            <a:r>
              <a:rPr lang="en-US" altLang="zh-CN" sz="1400" b="1" u="sng">
                <a:latin typeface="字魂59号-创粗黑" charset="-122"/>
                <a:ea typeface="字魂59号-创粗黑" charset="-122"/>
                <a:sym typeface="微软雅黑" charset="-122"/>
              </a:rPr>
              <a:t>A possible </a:t>
            </a:r>
            <a:endParaRPr lang="en-US" altLang="zh-CN" sz="1400" b="1" u="sng">
              <a:latin typeface="字魂59号-创粗黑" charset="-122"/>
              <a:ea typeface="字魂59号-创粗黑" charset="-122"/>
              <a:sym typeface="微软雅黑" charset="-122"/>
            </a:endParaRPr>
          </a:p>
          <a:p>
            <a:pPr fontAlgn="auto">
              <a:lnSpc>
                <a:spcPct val="140000"/>
              </a:lnSpc>
            </a:pPr>
            <a:r>
              <a:rPr lang="en-US" altLang="zh-CN" sz="1400" b="1" u="sng">
                <a:latin typeface="字魂59号-创粗黑" charset="-122"/>
                <a:ea typeface="字魂59号-创粗黑" charset="-122"/>
                <a:sym typeface="微软雅黑" charset="-122"/>
              </a:rPr>
              <a:t>actor-network </a:t>
            </a:r>
            <a:endParaRPr lang="en-US" altLang="zh-CN" sz="1400" b="1" u="sng">
              <a:latin typeface="字魂59号-创粗黑" charset="-122"/>
              <a:ea typeface="字魂59号-创粗黑" charset="-122"/>
              <a:sym typeface="微软雅黑" charset="-122"/>
            </a:endParaRPr>
          </a:p>
          <a:p>
            <a:pPr fontAlgn="auto">
              <a:lnSpc>
                <a:spcPct val="140000"/>
              </a:lnSpc>
            </a:pPr>
            <a:r>
              <a:rPr lang="en-US" altLang="zh-CN" sz="1400" b="1" u="sng">
                <a:latin typeface="字魂59号-创粗黑" charset="-122"/>
                <a:ea typeface="字魂59号-创粗黑" charset="-122"/>
                <a:sym typeface="微软雅黑" charset="-122"/>
              </a:rPr>
              <a:t>for the Textbook</a:t>
            </a:r>
            <a:endParaRPr lang="en-US" altLang="zh-CN" sz="1400" b="1" u="sng" noProof="1" dirty="0">
              <a:latin typeface="字魂59号-创粗黑" charset="-122"/>
              <a:ea typeface="字魂59号-创粗黑" charset="-122"/>
              <a:sym typeface="微软雅黑" charset="-122"/>
            </a:endParaRPr>
          </a:p>
        </p:txBody>
      </p:sp>
    </p:spTree>
    <p:custDataLst>
      <p:tags r:id="rId2"/>
    </p:custDataLst>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par>
                                <p:cTn id="20" presetID="21" presetClass="entr" presetSubtype="1"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heel(1)">
                                      <p:cBhvr>
                                        <p:cTn id="22" dur="2000"/>
                                        <p:tgtEl>
                                          <p:spTgt spid="22"/>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barn(inVertical)">
                                      <p:cBhvr>
                                        <p:cTn id="2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2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 name="矩形 39"/>
          <p:cNvSpPr/>
          <p:nvPr/>
        </p:nvSpPr>
        <p:spPr>
          <a:xfrm>
            <a:off x="3651250" y="1692275"/>
            <a:ext cx="657225" cy="701675"/>
          </a:xfrm>
          <a:prstGeom prst="rect">
            <a:avLst/>
          </a:prstGeom>
          <a:noFill/>
          <a:ln w="19050">
            <a:solidFill>
              <a:srgbClr val="9CBF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grpSp>
        <p:nvGrpSpPr>
          <p:cNvPr id="7" name="组合 6"/>
          <p:cNvGrpSpPr/>
          <p:nvPr/>
        </p:nvGrpSpPr>
        <p:grpSpPr>
          <a:xfrm>
            <a:off x="0" y="514350"/>
            <a:ext cx="771525" cy="373063"/>
            <a:chOff x="4886" y="2028"/>
            <a:chExt cx="1581" cy="794"/>
          </a:xfrm>
        </p:grpSpPr>
        <p:sp>
          <p:nvSpPr>
            <p:cNvPr id="4" name="圆角矩形 3"/>
            <p:cNvSpPr/>
            <p:nvPr/>
          </p:nvSpPr>
          <p:spPr>
            <a:xfrm>
              <a:off x="4886" y="2338"/>
              <a:ext cx="1566" cy="175"/>
            </a:xfrm>
            <a:prstGeom prst="roundRect">
              <a:avLst>
                <a:gd name="adj" fmla="val 50000"/>
              </a:avLst>
            </a:prstGeom>
            <a:solidFill>
              <a:srgbClr val="4A77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sp>
          <p:nvSpPr>
            <p:cNvPr id="5" name="圆角矩形 4"/>
            <p:cNvSpPr/>
            <p:nvPr/>
          </p:nvSpPr>
          <p:spPr>
            <a:xfrm>
              <a:off x="4901" y="2648"/>
              <a:ext cx="1566" cy="175"/>
            </a:xfrm>
            <a:prstGeom prst="roundRect">
              <a:avLst>
                <a:gd name="adj" fmla="val 50000"/>
              </a:avLst>
            </a:prstGeom>
            <a:solidFill>
              <a:srgbClr val="9CBF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sp>
          <p:nvSpPr>
            <p:cNvPr id="6" name="圆角矩形 5"/>
            <p:cNvSpPr/>
            <p:nvPr/>
          </p:nvSpPr>
          <p:spPr>
            <a:xfrm>
              <a:off x="4886" y="2028"/>
              <a:ext cx="1566" cy="175"/>
            </a:xfrm>
            <a:prstGeom prst="roundRect">
              <a:avLst>
                <a:gd name="adj" fmla="val 50000"/>
              </a:avLst>
            </a:prstGeom>
            <a:solidFill>
              <a:srgbClr val="BEBE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grpSp>
      <p:sp>
        <p:nvSpPr>
          <p:cNvPr id="8" name="矩形 7"/>
          <p:cNvSpPr/>
          <p:nvPr/>
        </p:nvSpPr>
        <p:spPr>
          <a:xfrm>
            <a:off x="0" y="6686550"/>
            <a:ext cx="8545513" cy="171450"/>
          </a:xfrm>
          <a:prstGeom prst="rect">
            <a:avLst/>
          </a:prstGeom>
          <a:solidFill>
            <a:srgbClr val="4A77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sp>
        <p:nvSpPr>
          <p:cNvPr id="9" name="矩形 8"/>
          <p:cNvSpPr/>
          <p:nvPr/>
        </p:nvSpPr>
        <p:spPr>
          <a:xfrm>
            <a:off x="8545513" y="6686550"/>
            <a:ext cx="3646488" cy="171450"/>
          </a:xfrm>
          <a:prstGeom prst="rect">
            <a:avLst/>
          </a:prstGeom>
          <a:solidFill>
            <a:srgbClr val="9CBF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sp>
        <p:nvSpPr>
          <p:cNvPr id="39" name="矩形 38"/>
          <p:cNvSpPr/>
          <p:nvPr/>
        </p:nvSpPr>
        <p:spPr>
          <a:xfrm>
            <a:off x="1019175" y="5340350"/>
            <a:ext cx="657225" cy="701675"/>
          </a:xfrm>
          <a:prstGeom prst="rect">
            <a:avLst/>
          </a:prstGeom>
          <a:solidFill>
            <a:srgbClr val="9CBF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sp>
        <p:nvSpPr>
          <p:cNvPr id="38" name="矩形 37"/>
          <p:cNvSpPr/>
          <p:nvPr/>
        </p:nvSpPr>
        <p:spPr>
          <a:xfrm>
            <a:off x="2894013" y="1800225"/>
            <a:ext cx="1303338" cy="1057275"/>
          </a:xfrm>
          <a:prstGeom prst="rect">
            <a:avLst/>
          </a:prstGeom>
          <a:solidFill>
            <a:srgbClr val="4A77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sp>
        <p:nvSpPr>
          <p:cNvPr id="41" name="文本框 40"/>
          <p:cNvSpPr txBox="1"/>
          <p:nvPr/>
        </p:nvSpPr>
        <p:spPr>
          <a:xfrm>
            <a:off x="4449763" y="2546350"/>
            <a:ext cx="6608762" cy="3107690"/>
          </a:xfrm>
          <a:prstGeom prst="rect">
            <a:avLst/>
          </a:prstGeom>
          <a:noFill/>
          <a:ln w="9525">
            <a:noFill/>
          </a:ln>
        </p:spPr>
        <p:txBody>
          <a:bodyPr wrap="square" anchor="t" anchorCtr="0">
            <a:spAutoFit/>
          </a:bodyPr>
          <a:p>
            <a:pPr indent="0">
              <a:lnSpc>
                <a:spcPct val="200000"/>
              </a:lnSpc>
              <a:buFont typeface="Arial" panose="020B0604020202020204" pitchFamily="34" charset="0"/>
              <a:buNone/>
            </a:pPr>
            <a:r>
              <a:rPr sz="1400" dirty="0">
                <a:latin typeface="字魂58号-创中黑" charset="-122"/>
                <a:ea typeface="字魂58号-创中黑" charset="-122"/>
              </a:rPr>
              <a:t>The delivery of knowledge has been delegated from teachers to textbooks, with ease of learning despite time and space. In turn, textbooks enable learners to retrieve accurate information at their pace,  such as previewing, reviewing, proactive and extended learning. </a:t>
            </a:r>
            <a:r>
              <a:rPr lang="en-US" sz="1400" dirty="0">
                <a:latin typeface="字魂58号-创中黑" charset="-122"/>
                <a:ea typeface="字魂58号-创中黑" charset="-122"/>
              </a:rPr>
              <a:t>From a constructive perspective, textbook as an educational technology, changes the role of teachers to facilitators of learning rather than instructors, storytellers or </a:t>
            </a:r>
            <a:r>
              <a:rPr lang="en-US" altLang="zh-CN" sz="1400">
                <a:latin typeface="+mn-lt"/>
                <a:ea typeface="+mn-ea"/>
                <a:sym typeface="+mn-ea"/>
              </a:rPr>
              <a:t>ancient bards</a:t>
            </a:r>
            <a:r>
              <a:rPr lang="en-US" sz="1400" dirty="0">
                <a:latin typeface="字魂58号-创中黑" charset="-122"/>
                <a:ea typeface="字魂58号-创中黑" charset="-122"/>
              </a:rPr>
              <a:t>. </a:t>
            </a:r>
            <a:endParaRPr lang="en-US" sz="1400" dirty="0">
              <a:latin typeface="字魂58号-创中黑" charset="-122"/>
              <a:ea typeface="字魂58号-创中黑" charset="-122"/>
            </a:endParaRPr>
          </a:p>
        </p:txBody>
      </p:sp>
      <p:grpSp>
        <p:nvGrpSpPr>
          <p:cNvPr id="181" name="组合 180"/>
          <p:cNvGrpSpPr/>
          <p:nvPr/>
        </p:nvGrpSpPr>
        <p:grpSpPr>
          <a:xfrm>
            <a:off x="9201785" y="5060950"/>
            <a:ext cx="434340" cy="438785"/>
            <a:chOff x="14915" y="1105"/>
            <a:chExt cx="684" cy="691"/>
          </a:xfrm>
          <a:solidFill>
            <a:schemeClr val="bg1"/>
          </a:solidFill>
        </p:grpSpPr>
        <p:sp>
          <p:nvSpPr>
            <p:cNvPr id="126" name="Freeform 324"/>
            <p:cNvSpPr>
              <a:spLocks noEditPoints="1"/>
            </p:cNvSpPr>
            <p:nvPr/>
          </p:nvSpPr>
          <p:spPr bwMode="auto">
            <a:xfrm>
              <a:off x="15316" y="1372"/>
              <a:ext cx="144" cy="147"/>
            </a:xfrm>
            <a:custGeom>
              <a:avLst/>
              <a:gdLst>
                <a:gd name="T0" fmla="*/ 22 w 44"/>
                <a:gd name="T1" fmla="*/ 44 h 44"/>
                <a:gd name="T2" fmla="*/ 0 w 44"/>
                <a:gd name="T3" fmla="*/ 22 h 44"/>
                <a:gd name="T4" fmla="*/ 22 w 44"/>
                <a:gd name="T5" fmla="*/ 0 h 44"/>
                <a:gd name="T6" fmla="*/ 44 w 44"/>
                <a:gd name="T7" fmla="*/ 22 h 44"/>
                <a:gd name="T8" fmla="*/ 22 w 44"/>
                <a:gd name="T9" fmla="*/ 44 h 44"/>
                <a:gd name="T10" fmla="*/ 22 w 44"/>
                <a:gd name="T11" fmla="*/ 12 h 44"/>
                <a:gd name="T12" fmla="*/ 13 w 44"/>
                <a:gd name="T13" fmla="*/ 22 h 44"/>
                <a:gd name="T14" fmla="*/ 22 w 44"/>
                <a:gd name="T15" fmla="*/ 31 h 44"/>
                <a:gd name="T16" fmla="*/ 32 w 44"/>
                <a:gd name="T17" fmla="*/ 22 h 44"/>
                <a:gd name="T18" fmla="*/ 22 w 44"/>
                <a:gd name="T19" fmla="*/ 1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44">
                  <a:moveTo>
                    <a:pt x="22" y="44"/>
                  </a:moveTo>
                  <a:cubicBezTo>
                    <a:pt x="10" y="44"/>
                    <a:pt x="0" y="34"/>
                    <a:pt x="0" y="22"/>
                  </a:cubicBezTo>
                  <a:cubicBezTo>
                    <a:pt x="0" y="10"/>
                    <a:pt x="10" y="0"/>
                    <a:pt x="22" y="0"/>
                  </a:cubicBezTo>
                  <a:cubicBezTo>
                    <a:pt x="35" y="0"/>
                    <a:pt x="44" y="10"/>
                    <a:pt x="44" y="22"/>
                  </a:cubicBezTo>
                  <a:cubicBezTo>
                    <a:pt x="44" y="34"/>
                    <a:pt x="35" y="44"/>
                    <a:pt x="22" y="44"/>
                  </a:cubicBezTo>
                  <a:close/>
                  <a:moveTo>
                    <a:pt x="22" y="12"/>
                  </a:moveTo>
                  <a:cubicBezTo>
                    <a:pt x="17" y="12"/>
                    <a:pt x="13" y="17"/>
                    <a:pt x="13" y="22"/>
                  </a:cubicBezTo>
                  <a:cubicBezTo>
                    <a:pt x="13" y="27"/>
                    <a:pt x="17" y="31"/>
                    <a:pt x="22" y="31"/>
                  </a:cubicBezTo>
                  <a:cubicBezTo>
                    <a:pt x="27" y="31"/>
                    <a:pt x="32" y="27"/>
                    <a:pt x="32" y="22"/>
                  </a:cubicBezTo>
                  <a:cubicBezTo>
                    <a:pt x="32" y="17"/>
                    <a:pt x="27" y="12"/>
                    <a:pt x="22" y="12"/>
                  </a:cubicBezTo>
                  <a:close/>
                </a:path>
              </a:pathLst>
            </a:custGeom>
            <a:grpFill/>
            <a:ln>
              <a:noFill/>
            </a:ln>
          </p:spPr>
          <p:txBody>
            <a:bodyPr vert="horz" wrap="square" lIns="91440" tIns="45720" rIns="91440" bIns="45720" numCol="1" anchor="t" anchorCtr="0" compatLnSpc="1"/>
            <a:lstStyle/>
            <a:p>
              <a:pPr fontAlgn="auto"/>
              <a:endParaRPr lang="en-US" strike="noStrike" noProof="1"/>
            </a:p>
          </p:txBody>
        </p:sp>
        <p:sp>
          <p:nvSpPr>
            <p:cNvPr id="127" name="Freeform 325"/>
            <p:cNvSpPr>
              <a:spLocks noEditPoints="1"/>
            </p:cNvSpPr>
            <p:nvPr/>
          </p:nvSpPr>
          <p:spPr bwMode="auto">
            <a:xfrm>
              <a:off x="14915" y="1105"/>
              <a:ext cx="684" cy="691"/>
            </a:xfrm>
            <a:custGeom>
              <a:avLst/>
              <a:gdLst>
                <a:gd name="T0" fmla="*/ 145 w 208"/>
                <a:gd name="T1" fmla="*/ 24 h 211"/>
                <a:gd name="T2" fmla="*/ 174 w 208"/>
                <a:gd name="T3" fmla="*/ 48 h 211"/>
                <a:gd name="T4" fmla="*/ 132 w 208"/>
                <a:gd name="T5" fmla="*/ 22 h 211"/>
                <a:gd name="T6" fmla="*/ 104 w 208"/>
                <a:gd name="T7" fmla="*/ 0 h 211"/>
                <a:gd name="T8" fmla="*/ 104 w 208"/>
                <a:gd name="T9" fmla="*/ 211 h 211"/>
                <a:gd name="T10" fmla="*/ 163 w 208"/>
                <a:gd name="T11" fmla="*/ 19 h 211"/>
                <a:gd name="T12" fmla="*/ 131 w 208"/>
                <a:gd name="T13" fmla="*/ 55 h 211"/>
                <a:gd name="T14" fmla="*/ 104 w 208"/>
                <a:gd name="T15" fmla="*/ 17 h 211"/>
                <a:gd name="T16" fmla="*/ 63 w 208"/>
                <a:gd name="T17" fmla="*/ 53 h 211"/>
                <a:gd name="T18" fmla="*/ 78 w 208"/>
                <a:gd name="T19" fmla="*/ 18 h 211"/>
                <a:gd name="T20" fmla="*/ 60 w 208"/>
                <a:gd name="T21" fmla="*/ 67 h 211"/>
                <a:gd name="T22" fmla="*/ 14 w 208"/>
                <a:gd name="T23" fmla="*/ 99 h 211"/>
                <a:gd name="T24" fmla="*/ 26 w 208"/>
                <a:gd name="T25" fmla="*/ 151 h 211"/>
                <a:gd name="T26" fmla="*/ 56 w 208"/>
                <a:gd name="T27" fmla="*/ 113 h 211"/>
                <a:gd name="T28" fmla="*/ 26 w 208"/>
                <a:gd name="T29" fmla="*/ 151 h 211"/>
                <a:gd name="T30" fmla="*/ 63 w 208"/>
                <a:gd name="T31" fmla="*/ 158 h 211"/>
                <a:gd name="T32" fmla="*/ 34 w 208"/>
                <a:gd name="T33" fmla="*/ 163 h 211"/>
                <a:gd name="T34" fmla="*/ 77 w 208"/>
                <a:gd name="T35" fmla="*/ 157 h 211"/>
                <a:gd name="T36" fmla="*/ 104 w 208"/>
                <a:gd name="T37" fmla="*/ 194 h 211"/>
                <a:gd name="T38" fmla="*/ 145 w 208"/>
                <a:gd name="T39" fmla="*/ 158 h 211"/>
                <a:gd name="T40" fmla="*/ 129 w 208"/>
                <a:gd name="T41" fmla="*/ 193 h 211"/>
                <a:gd name="T42" fmla="*/ 148 w 208"/>
                <a:gd name="T43" fmla="*/ 144 h 211"/>
                <a:gd name="T44" fmla="*/ 144 w 208"/>
                <a:gd name="T45" fmla="*/ 120 h 211"/>
                <a:gd name="T46" fmla="*/ 134 w 208"/>
                <a:gd name="T47" fmla="*/ 143 h 211"/>
                <a:gd name="T48" fmla="*/ 71 w 208"/>
                <a:gd name="T49" fmla="*/ 113 h 211"/>
                <a:gd name="T50" fmla="*/ 128 w 208"/>
                <a:gd name="T51" fmla="*/ 104 h 211"/>
                <a:gd name="T52" fmla="*/ 71 w 208"/>
                <a:gd name="T53" fmla="*/ 99 h 211"/>
                <a:gd name="T54" fmla="*/ 104 w 208"/>
                <a:gd name="T55" fmla="*/ 70 h 211"/>
                <a:gd name="T56" fmla="*/ 137 w 208"/>
                <a:gd name="T57" fmla="*/ 90 h 211"/>
                <a:gd name="T58" fmla="*/ 151 w 208"/>
                <a:gd name="T59" fmla="*/ 89 h 211"/>
                <a:gd name="T60" fmla="*/ 182 w 208"/>
                <a:gd name="T61" fmla="*/ 60 h 211"/>
                <a:gd name="T62" fmla="*/ 159 w 208"/>
                <a:gd name="T63" fmla="*/ 99 h 211"/>
                <a:gd name="T64" fmla="*/ 157 w 208"/>
                <a:gd name="T65" fmla="*/ 113 h 211"/>
                <a:gd name="T66" fmla="*/ 182 w 208"/>
                <a:gd name="T67" fmla="*/ 151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8" h="211">
                  <a:moveTo>
                    <a:pt x="163" y="19"/>
                  </a:moveTo>
                  <a:cubicBezTo>
                    <a:pt x="158" y="22"/>
                    <a:pt x="151" y="24"/>
                    <a:pt x="145" y="24"/>
                  </a:cubicBezTo>
                  <a:cubicBezTo>
                    <a:pt x="145" y="24"/>
                    <a:pt x="144" y="24"/>
                    <a:pt x="144" y="24"/>
                  </a:cubicBezTo>
                  <a:cubicBezTo>
                    <a:pt x="156" y="30"/>
                    <a:pt x="166" y="38"/>
                    <a:pt x="174" y="48"/>
                  </a:cubicBezTo>
                  <a:cubicBezTo>
                    <a:pt x="164" y="50"/>
                    <a:pt x="155" y="52"/>
                    <a:pt x="145" y="53"/>
                  </a:cubicBezTo>
                  <a:cubicBezTo>
                    <a:pt x="142" y="40"/>
                    <a:pt x="137" y="30"/>
                    <a:pt x="132" y="22"/>
                  </a:cubicBezTo>
                  <a:cubicBezTo>
                    <a:pt x="122" y="18"/>
                    <a:pt x="115" y="10"/>
                    <a:pt x="111" y="0"/>
                  </a:cubicBezTo>
                  <a:cubicBezTo>
                    <a:pt x="109" y="0"/>
                    <a:pt x="106" y="0"/>
                    <a:pt x="104" y="0"/>
                  </a:cubicBezTo>
                  <a:cubicBezTo>
                    <a:pt x="46" y="0"/>
                    <a:pt x="0" y="47"/>
                    <a:pt x="0" y="106"/>
                  </a:cubicBezTo>
                  <a:cubicBezTo>
                    <a:pt x="0" y="164"/>
                    <a:pt x="46" y="211"/>
                    <a:pt x="104" y="211"/>
                  </a:cubicBezTo>
                  <a:cubicBezTo>
                    <a:pt x="161" y="211"/>
                    <a:pt x="208" y="164"/>
                    <a:pt x="208" y="106"/>
                  </a:cubicBezTo>
                  <a:cubicBezTo>
                    <a:pt x="208" y="70"/>
                    <a:pt x="190" y="38"/>
                    <a:pt x="163" y="19"/>
                  </a:cubicBezTo>
                  <a:close/>
                  <a:moveTo>
                    <a:pt x="104" y="17"/>
                  </a:moveTo>
                  <a:cubicBezTo>
                    <a:pt x="114" y="17"/>
                    <a:pt x="124" y="31"/>
                    <a:pt x="131" y="55"/>
                  </a:cubicBezTo>
                  <a:cubicBezTo>
                    <a:pt x="113" y="56"/>
                    <a:pt x="95" y="56"/>
                    <a:pt x="77" y="55"/>
                  </a:cubicBezTo>
                  <a:cubicBezTo>
                    <a:pt x="83" y="31"/>
                    <a:pt x="94" y="17"/>
                    <a:pt x="104" y="17"/>
                  </a:cubicBezTo>
                  <a:close/>
                  <a:moveTo>
                    <a:pt x="78" y="18"/>
                  </a:moveTo>
                  <a:cubicBezTo>
                    <a:pt x="72" y="27"/>
                    <a:pt x="66" y="39"/>
                    <a:pt x="63" y="53"/>
                  </a:cubicBezTo>
                  <a:cubicBezTo>
                    <a:pt x="53" y="52"/>
                    <a:pt x="44" y="50"/>
                    <a:pt x="34" y="48"/>
                  </a:cubicBezTo>
                  <a:cubicBezTo>
                    <a:pt x="45" y="34"/>
                    <a:pt x="61" y="23"/>
                    <a:pt x="78" y="18"/>
                  </a:cubicBezTo>
                  <a:close/>
                  <a:moveTo>
                    <a:pt x="26" y="60"/>
                  </a:moveTo>
                  <a:cubicBezTo>
                    <a:pt x="37" y="63"/>
                    <a:pt x="48" y="65"/>
                    <a:pt x="60" y="67"/>
                  </a:cubicBezTo>
                  <a:cubicBezTo>
                    <a:pt x="58" y="77"/>
                    <a:pt x="57" y="87"/>
                    <a:pt x="56" y="99"/>
                  </a:cubicBezTo>
                  <a:cubicBezTo>
                    <a:pt x="14" y="99"/>
                    <a:pt x="14" y="99"/>
                    <a:pt x="14" y="99"/>
                  </a:cubicBezTo>
                  <a:cubicBezTo>
                    <a:pt x="15" y="85"/>
                    <a:pt x="19" y="72"/>
                    <a:pt x="26" y="60"/>
                  </a:cubicBezTo>
                  <a:close/>
                  <a:moveTo>
                    <a:pt x="26" y="151"/>
                  </a:moveTo>
                  <a:cubicBezTo>
                    <a:pt x="19" y="140"/>
                    <a:pt x="15" y="127"/>
                    <a:pt x="14" y="113"/>
                  </a:cubicBezTo>
                  <a:cubicBezTo>
                    <a:pt x="56" y="113"/>
                    <a:pt x="56" y="113"/>
                    <a:pt x="56" y="113"/>
                  </a:cubicBezTo>
                  <a:cubicBezTo>
                    <a:pt x="57" y="124"/>
                    <a:pt x="58" y="135"/>
                    <a:pt x="60" y="144"/>
                  </a:cubicBezTo>
                  <a:cubicBezTo>
                    <a:pt x="48" y="146"/>
                    <a:pt x="37" y="148"/>
                    <a:pt x="26" y="151"/>
                  </a:cubicBezTo>
                  <a:close/>
                  <a:moveTo>
                    <a:pt x="34" y="163"/>
                  </a:moveTo>
                  <a:cubicBezTo>
                    <a:pt x="44" y="161"/>
                    <a:pt x="53" y="159"/>
                    <a:pt x="63" y="158"/>
                  </a:cubicBezTo>
                  <a:cubicBezTo>
                    <a:pt x="66" y="173"/>
                    <a:pt x="72" y="185"/>
                    <a:pt x="78" y="193"/>
                  </a:cubicBezTo>
                  <a:cubicBezTo>
                    <a:pt x="61" y="188"/>
                    <a:pt x="45" y="177"/>
                    <a:pt x="34" y="163"/>
                  </a:cubicBezTo>
                  <a:close/>
                  <a:moveTo>
                    <a:pt x="104" y="194"/>
                  </a:moveTo>
                  <a:cubicBezTo>
                    <a:pt x="94" y="194"/>
                    <a:pt x="83" y="180"/>
                    <a:pt x="77" y="157"/>
                  </a:cubicBezTo>
                  <a:cubicBezTo>
                    <a:pt x="95" y="155"/>
                    <a:pt x="113" y="155"/>
                    <a:pt x="131" y="157"/>
                  </a:cubicBezTo>
                  <a:cubicBezTo>
                    <a:pt x="124" y="180"/>
                    <a:pt x="114" y="194"/>
                    <a:pt x="104" y="194"/>
                  </a:cubicBezTo>
                  <a:close/>
                  <a:moveTo>
                    <a:pt x="129" y="193"/>
                  </a:moveTo>
                  <a:cubicBezTo>
                    <a:pt x="136" y="185"/>
                    <a:pt x="141" y="173"/>
                    <a:pt x="145" y="158"/>
                  </a:cubicBezTo>
                  <a:cubicBezTo>
                    <a:pt x="155" y="159"/>
                    <a:pt x="164" y="161"/>
                    <a:pt x="174" y="163"/>
                  </a:cubicBezTo>
                  <a:cubicBezTo>
                    <a:pt x="162" y="177"/>
                    <a:pt x="147" y="188"/>
                    <a:pt x="129" y="193"/>
                  </a:cubicBezTo>
                  <a:close/>
                  <a:moveTo>
                    <a:pt x="182" y="151"/>
                  </a:moveTo>
                  <a:cubicBezTo>
                    <a:pt x="171" y="148"/>
                    <a:pt x="159" y="146"/>
                    <a:pt x="148" y="144"/>
                  </a:cubicBezTo>
                  <a:cubicBezTo>
                    <a:pt x="150" y="136"/>
                    <a:pt x="151" y="127"/>
                    <a:pt x="151" y="118"/>
                  </a:cubicBezTo>
                  <a:cubicBezTo>
                    <a:pt x="149" y="119"/>
                    <a:pt x="147" y="120"/>
                    <a:pt x="144" y="120"/>
                  </a:cubicBezTo>
                  <a:cubicBezTo>
                    <a:pt x="142" y="120"/>
                    <a:pt x="139" y="119"/>
                    <a:pt x="137" y="118"/>
                  </a:cubicBezTo>
                  <a:cubicBezTo>
                    <a:pt x="136" y="127"/>
                    <a:pt x="135" y="135"/>
                    <a:pt x="134" y="143"/>
                  </a:cubicBezTo>
                  <a:cubicBezTo>
                    <a:pt x="114" y="141"/>
                    <a:pt x="94" y="141"/>
                    <a:pt x="74" y="143"/>
                  </a:cubicBezTo>
                  <a:cubicBezTo>
                    <a:pt x="72" y="134"/>
                    <a:pt x="71" y="123"/>
                    <a:pt x="71" y="113"/>
                  </a:cubicBezTo>
                  <a:cubicBezTo>
                    <a:pt x="131" y="113"/>
                    <a:pt x="131" y="113"/>
                    <a:pt x="131" y="113"/>
                  </a:cubicBezTo>
                  <a:cubicBezTo>
                    <a:pt x="129" y="110"/>
                    <a:pt x="128" y="107"/>
                    <a:pt x="128" y="104"/>
                  </a:cubicBezTo>
                  <a:cubicBezTo>
                    <a:pt x="128" y="102"/>
                    <a:pt x="129" y="100"/>
                    <a:pt x="129" y="99"/>
                  </a:cubicBezTo>
                  <a:cubicBezTo>
                    <a:pt x="71" y="99"/>
                    <a:pt x="71" y="99"/>
                    <a:pt x="71" y="99"/>
                  </a:cubicBezTo>
                  <a:cubicBezTo>
                    <a:pt x="71" y="88"/>
                    <a:pt x="72" y="78"/>
                    <a:pt x="74" y="68"/>
                  </a:cubicBezTo>
                  <a:cubicBezTo>
                    <a:pt x="84" y="69"/>
                    <a:pt x="94" y="70"/>
                    <a:pt x="104" y="70"/>
                  </a:cubicBezTo>
                  <a:cubicBezTo>
                    <a:pt x="114" y="70"/>
                    <a:pt x="124" y="69"/>
                    <a:pt x="134" y="68"/>
                  </a:cubicBezTo>
                  <a:cubicBezTo>
                    <a:pt x="135" y="75"/>
                    <a:pt x="136" y="82"/>
                    <a:pt x="137" y="90"/>
                  </a:cubicBezTo>
                  <a:cubicBezTo>
                    <a:pt x="139" y="89"/>
                    <a:pt x="142" y="88"/>
                    <a:pt x="144" y="88"/>
                  </a:cubicBezTo>
                  <a:cubicBezTo>
                    <a:pt x="147" y="88"/>
                    <a:pt x="149" y="88"/>
                    <a:pt x="151" y="89"/>
                  </a:cubicBezTo>
                  <a:cubicBezTo>
                    <a:pt x="150" y="81"/>
                    <a:pt x="149" y="74"/>
                    <a:pt x="148" y="67"/>
                  </a:cubicBezTo>
                  <a:cubicBezTo>
                    <a:pt x="159" y="65"/>
                    <a:pt x="171" y="63"/>
                    <a:pt x="182" y="60"/>
                  </a:cubicBezTo>
                  <a:cubicBezTo>
                    <a:pt x="188" y="72"/>
                    <a:pt x="193" y="85"/>
                    <a:pt x="194" y="99"/>
                  </a:cubicBezTo>
                  <a:cubicBezTo>
                    <a:pt x="159" y="99"/>
                    <a:pt x="159" y="99"/>
                    <a:pt x="159" y="99"/>
                  </a:cubicBezTo>
                  <a:cubicBezTo>
                    <a:pt x="160" y="100"/>
                    <a:pt x="160" y="102"/>
                    <a:pt x="160" y="104"/>
                  </a:cubicBezTo>
                  <a:cubicBezTo>
                    <a:pt x="160" y="107"/>
                    <a:pt x="159" y="110"/>
                    <a:pt x="157" y="113"/>
                  </a:cubicBezTo>
                  <a:cubicBezTo>
                    <a:pt x="194" y="113"/>
                    <a:pt x="194" y="113"/>
                    <a:pt x="194" y="113"/>
                  </a:cubicBezTo>
                  <a:cubicBezTo>
                    <a:pt x="193" y="127"/>
                    <a:pt x="188" y="140"/>
                    <a:pt x="182" y="151"/>
                  </a:cubicBezTo>
                  <a:close/>
                </a:path>
              </a:pathLst>
            </a:custGeom>
            <a:grpFill/>
            <a:ln>
              <a:noFill/>
            </a:ln>
          </p:spPr>
          <p:txBody>
            <a:bodyPr vert="horz" wrap="square" lIns="91440" tIns="45720" rIns="91440" bIns="45720" numCol="1" anchor="t" anchorCtr="0" compatLnSpc="1"/>
            <a:lstStyle/>
            <a:p>
              <a:pPr fontAlgn="auto"/>
              <a:endParaRPr lang="en-US" strike="noStrike" noProof="1"/>
            </a:p>
          </p:txBody>
        </p:sp>
      </p:grpSp>
      <p:sp>
        <p:nvSpPr>
          <p:cNvPr id="22" name="文本框 21"/>
          <p:cNvSpPr txBox="1"/>
          <p:nvPr/>
        </p:nvSpPr>
        <p:spPr>
          <a:xfrm>
            <a:off x="875030" y="428625"/>
            <a:ext cx="10184130" cy="645160"/>
          </a:xfrm>
          <a:prstGeom prst="rect">
            <a:avLst/>
          </a:prstGeom>
          <a:noFill/>
          <a:ln w="9525">
            <a:noFill/>
          </a:ln>
        </p:spPr>
        <p:txBody>
          <a:bodyPr wrap="square" anchor="t" anchorCtr="0">
            <a:spAutoFit/>
          </a:bodyPr>
          <a:p>
            <a:pPr algn="dist"/>
            <a:r>
              <a:rPr lang="en-US" altLang="zh-CN" sz="3600" b="1">
                <a:latin typeface="字魂59号-创粗黑" charset="-122"/>
                <a:ea typeface="字魂59号-创粗黑" charset="-122"/>
                <a:sym typeface="微软雅黑" charset="-122"/>
              </a:rPr>
              <a:t>Applying ANT to  describle textbooks</a:t>
            </a:r>
            <a:endParaRPr lang="en-US" altLang="zh-CN" sz="3600" b="1">
              <a:latin typeface="字魂59号-创粗黑" charset="-122"/>
              <a:ea typeface="字魂59号-创粗黑" charset="-122"/>
              <a:sym typeface="微软雅黑" charset="-122"/>
            </a:endParaRPr>
          </a:p>
        </p:txBody>
      </p:sp>
    </p:spTree>
    <p:custDataLst>
      <p:tags r:id="rId1"/>
    </p:custDataLst>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down)">
                                      <p:cBhvr>
                                        <p:cTn id="7" dur="500"/>
                                        <p:tgtEl>
                                          <p:spTgt spid="40"/>
                                        </p:tgtEl>
                                      </p:cBhvr>
                                    </p:animEffect>
                                  </p:childTnLst>
                                </p:cTn>
                              </p:par>
                              <p:par>
                                <p:cTn id="8" presetID="22" presetClass="entr" presetSubtype="4"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down)">
                                      <p:cBhvr>
                                        <p:cTn id="10" dur="500"/>
                                        <p:tgtEl>
                                          <p:spTgt spid="7"/>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00"/>
                                        <p:tgtEl>
                                          <p:spTgt spid="8"/>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down)">
                                      <p:cBhvr>
                                        <p:cTn id="16" dur="500"/>
                                        <p:tgtEl>
                                          <p:spTgt spid="9"/>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wipe(down)">
                                      <p:cBhvr>
                                        <p:cTn id="19" dur="500"/>
                                        <p:tgtEl>
                                          <p:spTgt spid="39"/>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wipe(down)">
                                      <p:cBhvr>
                                        <p:cTn id="22" dur="500"/>
                                        <p:tgtEl>
                                          <p:spTgt spid="38"/>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wipe(down)">
                                      <p:cBhvr>
                                        <p:cTn id="25" dur="500"/>
                                        <p:tgtEl>
                                          <p:spTgt spid="41"/>
                                        </p:tgtEl>
                                      </p:cBhvr>
                                    </p:animEffect>
                                  </p:childTnLst>
                                </p:cTn>
                              </p:par>
                              <p:par>
                                <p:cTn id="26" presetID="22" presetClass="entr" presetSubtype="4" fill="hold" nodeType="withEffect">
                                  <p:stCondLst>
                                    <p:cond delay="0"/>
                                  </p:stCondLst>
                                  <p:childTnLst>
                                    <p:set>
                                      <p:cBhvr>
                                        <p:cTn id="27" dur="1" fill="hold">
                                          <p:stCondLst>
                                            <p:cond delay="0"/>
                                          </p:stCondLst>
                                        </p:cTn>
                                        <p:tgtEl>
                                          <p:spTgt spid="181"/>
                                        </p:tgtEl>
                                        <p:attrNameLst>
                                          <p:attrName>style.visibility</p:attrName>
                                        </p:attrNameLst>
                                      </p:cBhvr>
                                      <p:to>
                                        <p:strVal val="visible"/>
                                      </p:to>
                                    </p:set>
                                    <p:animEffect transition="in" filter="wipe(down)">
                                      <p:cBhvr>
                                        <p:cTn id="28" dur="500"/>
                                        <p:tgtEl>
                                          <p:spTgt spid="181"/>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wipe(down)">
                                      <p:cBhvr>
                                        <p:cTn id="3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8" grpId="0" animBg="1"/>
      <p:bldP spid="9" grpId="0" animBg="1"/>
      <p:bldP spid="39" grpId="0" animBg="1"/>
      <p:bldP spid="38" grpId="0" animBg="1"/>
      <p:bldP spid="41" grpId="0"/>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7" name="组合 6"/>
          <p:cNvGrpSpPr/>
          <p:nvPr/>
        </p:nvGrpSpPr>
        <p:grpSpPr>
          <a:xfrm>
            <a:off x="0" y="514350"/>
            <a:ext cx="771525" cy="373063"/>
            <a:chOff x="4886" y="2028"/>
            <a:chExt cx="1581" cy="794"/>
          </a:xfrm>
        </p:grpSpPr>
        <p:sp>
          <p:nvSpPr>
            <p:cNvPr id="4" name="圆角矩形 3"/>
            <p:cNvSpPr/>
            <p:nvPr/>
          </p:nvSpPr>
          <p:spPr>
            <a:xfrm>
              <a:off x="4886" y="2338"/>
              <a:ext cx="1566" cy="175"/>
            </a:xfrm>
            <a:prstGeom prst="roundRect">
              <a:avLst>
                <a:gd name="adj" fmla="val 50000"/>
              </a:avLst>
            </a:prstGeom>
            <a:solidFill>
              <a:srgbClr val="4A77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sp>
          <p:nvSpPr>
            <p:cNvPr id="5" name="圆角矩形 4"/>
            <p:cNvSpPr/>
            <p:nvPr/>
          </p:nvSpPr>
          <p:spPr>
            <a:xfrm>
              <a:off x="4901" y="2648"/>
              <a:ext cx="1566" cy="175"/>
            </a:xfrm>
            <a:prstGeom prst="roundRect">
              <a:avLst>
                <a:gd name="adj" fmla="val 50000"/>
              </a:avLst>
            </a:prstGeom>
            <a:solidFill>
              <a:srgbClr val="9CBF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sp>
          <p:nvSpPr>
            <p:cNvPr id="6" name="圆角矩形 5"/>
            <p:cNvSpPr/>
            <p:nvPr/>
          </p:nvSpPr>
          <p:spPr>
            <a:xfrm>
              <a:off x="4886" y="2028"/>
              <a:ext cx="1566" cy="175"/>
            </a:xfrm>
            <a:prstGeom prst="roundRect">
              <a:avLst>
                <a:gd name="adj" fmla="val 50000"/>
              </a:avLst>
            </a:prstGeom>
            <a:solidFill>
              <a:srgbClr val="BEBE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grpSp>
      <p:sp>
        <p:nvSpPr>
          <p:cNvPr id="8" name="矩形 7"/>
          <p:cNvSpPr/>
          <p:nvPr/>
        </p:nvSpPr>
        <p:spPr>
          <a:xfrm>
            <a:off x="0" y="6686550"/>
            <a:ext cx="8545513" cy="171450"/>
          </a:xfrm>
          <a:prstGeom prst="rect">
            <a:avLst/>
          </a:prstGeom>
          <a:solidFill>
            <a:srgbClr val="4A77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sp>
        <p:nvSpPr>
          <p:cNvPr id="9" name="矩形 8"/>
          <p:cNvSpPr/>
          <p:nvPr/>
        </p:nvSpPr>
        <p:spPr>
          <a:xfrm>
            <a:off x="8545513" y="6686550"/>
            <a:ext cx="3646488" cy="171450"/>
          </a:xfrm>
          <a:prstGeom prst="rect">
            <a:avLst/>
          </a:prstGeom>
          <a:solidFill>
            <a:srgbClr val="9CBF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grpSp>
        <p:nvGrpSpPr>
          <p:cNvPr id="39" name="组合 38"/>
          <p:cNvGrpSpPr/>
          <p:nvPr/>
        </p:nvGrpSpPr>
        <p:grpSpPr>
          <a:xfrm>
            <a:off x="912813" y="1898650"/>
            <a:ext cx="1220787" cy="806450"/>
            <a:chOff x="2342" y="3022"/>
            <a:chExt cx="1922" cy="1272"/>
          </a:xfrm>
        </p:grpSpPr>
        <p:sp>
          <p:nvSpPr>
            <p:cNvPr id="36" name="椭圆 35"/>
            <p:cNvSpPr/>
            <p:nvPr/>
          </p:nvSpPr>
          <p:spPr>
            <a:xfrm>
              <a:off x="2342" y="3022"/>
              <a:ext cx="1273" cy="1273"/>
            </a:xfrm>
            <a:prstGeom prst="ellipse">
              <a:avLst/>
            </a:prstGeom>
            <a:solidFill>
              <a:srgbClr val="4A77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sp>
          <p:nvSpPr>
            <p:cNvPr id="38" name="椭圆 37"/>
            <p:cNvSpPr/>
            <p:nvPr/>
          </p:nvSpPr>
          <p:spPr>
            <a:xfrm>
              <a:off x="3784" y="3814"/>
              <a:ext cx="481" cy="481"/>
            </a:xfrm>
            <a:prstGeom prst="ellipse">
              <a:avLst/>
            </a:prstGeom>
            <a:noFill/>
            <a:ln>
              <a:solidFill>
                <a:srgbClr val="4A77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grpSp>
      <p:grpSp>
        <p:nvGrpSpPr>
          <p:cNvPr id="40" name="组合 39"/>
          <p:cNvGrpSpPr/>
          <p:nvPr/>
        </p:nvGrpSpPr>
        <p:grpSpPr>
          <a:xfrm>
            <a:off x="903288" y="3344863"/>
            <a:ext cx="1220787" cy="808037"/>
            <a:chOff x="2342" y="3022"/>
            <a:chExt cx="1922" cy="1272"/>
          </a:xfrm>
        </p:grpSpPr>
        <p:sp>
          <p:nvSpPr>
            <p:cNvPr id="41" name="椭圆 40"/>
            <p:cNvSpPr/>
            <p:nvPr/>
          </p:nvSpPr>
          <p:spPr>
            <a:xfrm>
              <a:off x="2342" y="3022"/>
              <a:ext cx="1273" cy="1273"/>
            </a:xfrm>
            <a:prstGeom prst="ellipse">
              <a:avLst/>
            </a:prstGeom>
            <a:solidFill>
              <a:srgbClr val="9CBF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sp>
          <p:nvSpPr>
            <p:cNvPr id="42" name="椭圆 41"/>
            <p:cNvSpPr/>
            <p:nvPr/>
          </p:nvSpPr>
          <p:spPr>
            <a:xfrm>
              <a:off x="3784" y="3814"/>
              <a:ext cx="481" cy="481"/>
            </a:xfrm>
            <a:prstGeom prst="ellipse">
              <a:avLst/>
            </a:prstGeom>
            <a:noFill/>
            <a:ln>
              <a:solidFill>
                <a:srgbClr val="9CBF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grpSp>
      <p:grpSp>
        <p:nvGrpSpPr>
          <p:cNvPr id="43" name="组合 42"/>
          <p:cNvGrpSpPr/>
          <p:nvPr/>
        </p:nvGrpSpPr>
        <p:grpSpPr>
          <a:xfrm>
            <a:off x="912813" y="4781550"/>
            <a:ext cx="1220787" cy="808038"/>
            <a:chOff x="2342" y="3022"/>
            <a:chExt cx="1922" cy="1272"/>
          </a:xfrm>
        </p:grpSpPr>
        <p:sp>
          <p:nvSpPr>
            <p:cNvPr id="44" name="椭圆 43"/>
            <p:cNvSpPr/>
            <p:nvPr/>
          </p:nvSpPr>
          <p:spPr>
            <a:xfrm>
              <a:off x="2342" y="3022"/>
              <a:ext cx="1273" cy="1273"/>
            </a:xfrm>
            <a:prstGeom prst="ellipse">
              <a:avLst/>
            </a:prstGeom>
            <a:solidFill>
              <a:srgbClr val="4A77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sp>
          <p:nvSpPr>
            <p:cNvPr id="45" name="椭圆 44"/>
            <p:cNvSpPr/>
            <p:nvPr/>
          </p:nvSpPr>
          <p:spPr>
            <a:xfrm>
              <a:off x="3784" y="3814"/>
              <a:ext cx="481" cy="481"/>
            </a:xfrm>
            <a:prstGeom prst="ellipse">
              <a:avLst/>
            </a:prstGeom>
            <a:noFill/>
            <a:ln>
              <a:solidFill>
                <a:srgbClr val="4A77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grpSp>
      <p:sp>
        <p:nvSpPr>
          <p:cNvPr id="46" name="文本框 45"/>
          <p:cNvSpPr txBox="1"/>
          <p:nvPr/>
        </p:nvSpPr>
        <p:spPr>
          <a:xfrm>
            <a:off x="2133600" y="2174875"/>
            <a:ext cx="4508500" cy="866140"/>
          </a:xfrm>
          <a:prstGeom prst="rect">
            <a:avLst/>
          </a:prstGeom>
          <a:noFill/>
          <a:ln w="9525">
            <a:noFill/>
          </a:ln>
        </p:spPr>
        <p:txBody>
          <a:bodyPr wrap="square" anchor="t" anchorCtr="0">
            <a:spAutoFit/>
          </a:bodyPr>
          <a:p>
            <a:pPr indent="0">
              <a:lnSpc>
                <a:spcPct val="120000"/>
              </a:lnSpc>
              <a:buFont typeface="Arial" panose="020B0604020202020204" pitchFamily="34" charset="0"/>
              <a:buNone/>
            </a:pPr>
            <a:r>
              <a:rPr lang="en-US" sz="1400" dirty="0">
                <a:latin typeface="字魂58号-创中黑" charset="-122"/>
                <a:ea typeface="字魂58号-创中黑" charset="-122"/>
              </a:rPr>
              <a:t>Latour </a:t>
            </a:r>
            <a:r>
              <a:rPr lang="en-US" sz="1400" dirty="0">
                <a:latin typeface="字魂58号-创中黑" charset="-122"/>
                <a:ea typeface="字魂58号-创中黑" charset="-122"/>
              </a:rPr>
              <a:t>argues that </a:t>
            </a:r>
            <a:r>
              <a:rPr sz="1400" dirty="0">
                <a:latin typeface="字魂58号-创中黑" charset="-122"/>
                <a:ea typeface="字魂58号-创中黑" charset="-122"/>
              </a:rPr>
              <a:t>objects themselves are judges; objects themselves engage in reflexive judgement, in the weaving of morphisms. </a:t>
            </a:r>
            <a:endParaRPr sz="1400" dirty="0">
              <a:latin typeface="字魂58号-创中黑" charset="-122"/>
              <a:ea typeface="字魂58号-创中黑" charset="-122"/>
            </a:endParaRPr>
          </a:p>
        </p:txBody>
      </p:sp>
      <p:sp>
        <p:nvSpPr>
          <p:cNvPr id="47" name="文本框 46"/>
          <p:cNvSpPr txBox="1"/>
          <p:nvPr/>
        </p:nvSpPr>
        <p:spPr>
          <a:xfrm>
            <a:off x="2124710" y="3836353"/>
            <a:ext cx="4506913" cy="607695"/>
          </a:xfrm>
          <a:prstGeom prst="rect">
            <a:avLst/>
          </a:prstGeom>
          <a:noFill/>
          <a:ln w="9525">
            <a:noFill/>
          </a:ln>
        </p:spPr>
        <p:txBody>
          <a:bodyPr wrap="square" anchor="t" anchorCtr="0">
            <a:spAutoFit/>
          </a:bodyPr>
          <a:p>
            <a:pPr indent="0">
              <a:lnSpc>
                <a:spcPct val="120000"/>
              </a:lnSpc>
              <a:buFont typeface="Arial" panose="020B0604020202020204" pitchFamily="34" charset="0"/>
              <a:buNone/>
            </a:pPr>
            <a:r>
              <a:rPr lang="zh-CN" altLang="en-US" sz="1400" dirty="0">
                <a:latin typeface="字魂58号-创中黑" charset="-122"/>
                <a:ea typeface="字魂58号-创中黑" charset="-122"/>
              </a:rPr>
              <a:t>objects </a:t>
            </a:r>
            <a:r>
              <a:rPr lang="en-US" altLang="zh-CN" sz="1400" dirty="0">
                <a:latin typeface="字魂58号-创中黑" charset="-122"/>
                <a:ea typeface="字魂58号-创中黑" charset="-122"/>
              </a:rPr>
              <a:t>vs.</a:t>
            </a:r>
            <a:r>
              <a:rPr lang="zh-CN" altLang="en-US" sz="1400" dirty="0">
                <a:latin typeface="字魂58号-创中黑" charset="-122"/>
                <a:ea typeface="字魂58号-创中黑" charset="-122"/>
              </a:rPr>
              <a:t> </a:t>
            </a:r>
            <a:r>
              <a:rPr lang="en-US" altLang="zh-CN" sz="1400" dirty="0">
                <a:latin typeface="字魂58号-创中黑" charset="-122"/>
                <a:ea typeface="字魂58号-创中黑" charset="-122"/>
              </a:rPr>
              <a:t>t</a:t>
            </a:r>
            <a:r>
              <a:rPr lang="zh-CN" altLang="en-US" sz="1400" dirty="0">
                <a:latin typeface="字魂58号-创中黑" charset="-122"/>
                <a:ea typeface="字魂58号-创中黑" charset="-122"/>
              </a:rPr>
              <a:t>hings</a:t>
            </a:r>
            <a:endParaRPr lang="zh-CN" altLang="en-US" sz="1400" dirty="0">
              <a:latin typeface="字魂58号-创中黑" charset="-122"/>
              <a:ea typeface="字魂58号-创中黑" charset="-122"/>
            </a:endParaRPr>
          </a:p>
          <a:p>
            <a:pPr indent="0">
              <a:lnSpc>
                <a:spcPct val="120000"/>
              </a:lnSpc>
              <a:buFont typeface="Arial" panose="020B0604020202020204" pitchFamily="34" charset="0"/>
              <a:buNone/>
            </a:pPr>
            <a:endParaRPr lang="en-US" altLang="zh-CN" sz="1400" dirty="0">
              <a:latin typeface="字魂58号-创中黑" charset="-122"/>
              <a:ea typeface="字魂58号-创中黑" charset="-122"/>
            </a:endParaRPr>
          </a:p>
        </p:txBody>
      </p:sp>
      <p:sp>
        <p:nvSpPr>
          <p:cNvPr id="48" name="文本框 47"/>
          <p:cNvSpPr txBox="1"/>
          <p:nvPr/>
        </p:nvSpPr>
        <p:spPr>
          <a:xfrm>
            <a:off x="2024380" y="5295583"/>
            <a:ext cx="4508500" cy="607695"/>
          </a:xfrm>
          <a:prstGeom prst="rect">
            <a:avLst/>
          </a:prstGeom>
          <a:noFill/>
          <a:ln w="9525">
            <a:noFill/>
          </a:ln>
        </p:spPr>
        <p:txBody>
          <a:bodyPr wrap="square" anchor="t" anchorCtr="0">
            <a:spAutoFit/>
          </a:bodyPr>
          <a:p>
            <a:pPr indent="0">
              <a:lnSpc>
                <a:spcPct val="120000"/>
              </a:lnSpc>
              <a:buFont typeface="Arial" panose="020B0604020202020204" pitchFamily="34" charset="0"/>
              <a:buNone/>
            </a:pPr>
            <a:r>
              <a:rPr sz="1400" dirty="0">
                <a:latin typeface="字魂58号-创中黑" charset="-122"/>
                <a:ea typeface="字魂58号-创中黑" charset="-122"/>
              </a:rPr>
              <a:t> matters of fact </a:t>
            </a:r>
            <a:r>
              <a:rPr lang="en-US" sz="1400" dirty="0">
                <a:latin typeface="字魂58号-创中黑" charset="-122"/>
                <a:ea typeface="字魂58号-创中黑" charset="-122"/>
              </a:rPr>
              <a:t>vs.</a:t>
            </a:r>
            <a:r>
              <a:rPr sz="1400" dirty="0">
                <a:latin typeface="字魂58号-创中黑" charset="-122"/>
                <a:ea typeface="字魂58号-创中黑" charset="-122"/>
              </a:rPr>
              <a:t> matters of concern</a:t>
            </a:r>
            <a:endParaRPr lang="zh-CN" sz="1400" dirty="0">
              <a:latin typeface="字魂58号-创中黑" charset="-122"/>
              <a:ea typeface="字魂58号-创中黑" charset="-122"/>
            </a:endParaRPr>
          </a:p>
          <a:p>
            <a:pPr indent="0">
              <a:lnSpc>
                <a:spcPct val="120000"/>
              </a:lnSpc>
              <a:buFont typeface="Arial" panose="020B0604020202020204" pitchFamily="34" charset="0"/>
              <a:buNone/>
            </a:pPr>
            <a:endParaRPr lang="zh-CN" sz="1400" dirty="0">
              <a:latin typeface="字魂58号-创中黑" charset="-122"/>
              <a:ea typeface="字魂58号-创中黑" charset="-122"/>
            </a:endParaRPr>
          </a:p>
        </p:txBody>
      </p:sp>
      <p:grpSp>
        <p:nvGrpSpPr>
          <p:cNvPr id="49" name="组合 48"/>
          <p:cNvGrpSpPr/>
          <p:nvPr/>
        </p:nvGrpSpPr>
        <p:grpSpPr>
          <a:xfrm>
            <a:off x="1092200" y="2065655"/>
            <a:ext cx="453390" cy="451485"/>
            <a:chOff x="13116" y="9051"/>
            <a:chExt cx="714" cy="711"/>
          </a:xfrm>
          <a:solidFill>
            <a:schemeClr val="bg1"/>
          </a:solidFill>
        </p:grpSpPr>
        <p:sp>
          <p:nvSpPr>
            <p:cNvPr id="50" name="Freeform 236"/>
            <p:cNvSpPr/>
            <p:nvPr/>
          </p:nvSpPr>
          <p:spPr bwMode="auto">
            <a:xfrm>
              <a:off x="13116" y="9051"/>
              <a:ext cx="694" cy="697"/>
            </a:xfrm>
            <a:custGeom>
              <a:avLst/>
              <a:gdLst>
                <a:gd name="T0" fmla="*/ 108 w 211"/>
                <a:gd name="T1" fmla="*/ 167 h 212"/>
                <a:gd name="T2" fmla="*/ 60 w 211"/>
                <a:gd name="T3" fmla="*/ 65 h 212"/>
                <a:gd name="T4" fmla="*/ 105 w 211"/>
                <a:gd name="T5" fmla="*/ 45 h 212"/>
                <a:gd name="T6" fmla="*/ 165 w 211"/>
                <a:gd name="T7" fmla="*/ 115 h 212"/>
                <a:gd name="T8" fmla="*/ 191 w 211"/>
                <a:gd name="T9" fmla="*/ 122 h 212"/>
                <a:gd name="T10" fmla="*/ 211 w 211"/>
                <a:gd name="T11" fmla="*/ 112 h 212"/>
                <a:gd name="T12" fmla="*/ 209 w 211"/>
                <a:gd name="T13" fmla="*/ 92 h 212"/>
                <a:gd name="T14" fmla="*/ 187 w 211"/>
                <a:gd name="T15" fmla="*/ 77 h 212"/>
                <a:gd name="T16" fmla="*/ 199 w 211"/>
                <a:gd name="T17" fmla="*/ 58 h 212"/>
                <a:gd name="T18" fmla="*/ 188 w 211"/>
                <a:gd name="T19" fmla="*/ 42 h 212"/>
                <a:gd name="T20" fmla="*/ 162 w 211"/>
                <a:gd name="T21" fmla="*/ 40 h 212"/>
                <a:gd name="T22" fmla="*/ 163 w 211"/>
                <a:gd name="T23" fmla="*/ 18 h 212"/>
                <a:gd name="T24" fmla="*/ 145 w 211"/>
                <a:gd name="T25" fmla="*/ 9 h 212"/>
                <a:gd name="T26" fmla="*/ 121 w 211"/>
                <a:gd name="T27" fmla="*/ 20 h 212"/>
                <a:gd name="T28" fmla="*/ 111 w 211"/>
                <a:gd name="T29" fmla="*/ 1 h 212"/>
                <a:gd name="T30" fmla="*/ 91 w 211"/>
                <a:gd name="T31" fmla="*/ 2 h 212"/>
                <a:gd name="T32" fmla="*/ 76 w 211"/>
                <a:gd name="T33" fmla="*/ 24 h 212"/>
                <a:gd name="T34" fmla="*/ 58 w 211"/>
                <a:gd name="T35" fmla="*/ 12 h 212"/>
                <a:gd name="T36" fmla="*/ 41 w 211"/>
                <a:gd name="T37" fmla="*/ 23 h 212"/>
                <a:gd name="T38" fmla="*/ 41 w 211"/>
                <a:gd name="T39" fmla="*/ 48 h 212"/>
                <a:gd name="T40" fmla="*/ 19 w 211"/>
                <a:gd name="T41" fmla="*/ 43 h 212"/>
                <a:gd name="T42" fmla="*/ 10 w 211"/>
                <a:gd name="T43" fmla="*/ 61 h 212"/>
                <a:gd name="T44" fmla="*/ 23 w 211"/>
                <a:gd name="T45" fmla="*/ 77 h 212"/>
                <a:gd name="T46" fmla="*/ 0 w 211"/>
                <a:gd name="T47" fmla="*/ 95 h 212"/>
                <a:gd name="T48" fmla="*/ 1 w 211"/>
                <a:gd name="T49" fmla="*/ 115 h 212"/>
                <a:gd name="T50" fmla="*/ 20 w 211"/>
                <a:gd name="T51" fmla="*/ 122 h 212"/>
                <a:gd name="T52" fmla="*/ 8 w 211"/>
                <a:gd name="T53" fmla="*/ 149 h 212"/>
                <a:gd name="T54" fmla="*/ 19 w 211"/>
                <a:gd name="T55" fmla="*/ 166 h 212"/>
                <a:gd name="T56" fmla="*/ 39 w 211"/>
                <a:gd name="T57" fmla="*/ 163 h 212"/>
                <a:gd name="T58" fmla="*/ 42 w 211"/>
                <a:gd name="T59" fmla="*/ 192 h 212"/>
                <a:gd name="T60" fmla="*/ 60 w 211"/>
                <a:gd name="T61" fmla="*/ 201 h 212"/>
                <a:gd name="T62" fmla="*/ 76 w 211"/>
                <a:gd name="T63" fmla="*/ 189 h 212"/>
                <a:gd name="T64" fmla="*/ 94 w 211"/>
                <a:gd name="T65" fmla="*/ 212 h 212"/>
                <a:gd name="T66" fmla="*/ 114 w 211"/>
                <a:gd name="T67" fmla="*/ 211 h 212"/>
                <a:gd name="T68" fmla="*/ 121 w 211"/>
                <a:gd name="T69" fmla="*/ 192 h 212"/>
                <a:gd name="T70" fmla="*/ 116 w 211"/>
                <a:gd name="T71" fmla="*/ 167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11" h="212">
                  <a:moveTo>
                    <a:pt x="116" y="167"/>
                  </a:moveTo>
                  <a:cubicBezTo>
                    <a:pt x="113" y="167"/>
                    <a:pt x="111" y="167"/>
                    <a:pt x="108" y="167"/>
                  </a:cubicBezTo>
                  <a:cubicBezTo>
                    <a:pt x="75" y="169"/>
                    <a:pt x="46" y="143"/>
                    <a:pt x="45" y="109"/>
                  </a:cubicBezTo>
                  <a:cubicBezTo>
                    <a:pt x="44" y="93"/>
                    <a:pt x="49" y="77"/>
                    <a:pt x="60" y="65"/>
                  </a:cubicBezTo>
                  <a:cubicBezTo>
                    <a:pt x="71" y="53"/>
                    <a:pt x="86" y="46"/>
                    <a:pt x="102" y="45"/>
                  </a:cubicBezTo>
                  <a:cubicBezTo>
                    <a:pt x="103" y="45"/>
                    <a:pt x="104" y="45"/>
                    <a:pt x="105" y="45"/>
                  </a:cubicBezTo>
                  <a:cubicBezTo>
                    <a:pt x="137" y="45"/>
                    <a:pt x="164" y="70"/>
                    <a:pt x="166" y="103"/>
                  </a:cubicBezTo>
                  <a:cubicBezTo>
                    <a:pt x="166" y="107"/>
                    <a:pt x="166" y="111"/>
                    <a:pt x="165" y="115"/>
                  </a:cubicBezTo>
                  <a:cubicBezTo>
                    <a:pt x="187" y="136"/>
                    <a:pt x="187" y="136"/>
                    <a:pt x="187" y="136"/>
                  </a:cubicBezTo>
                  <a:cubicBezTo>
                    <a:pt x="188" y="132"/>
                    <a:pt x="190" y="127"/>
                    <a:pt x="191" y="122"/>
                  </a:cubicBezTo>
                  <a:cubicBezTo>
                    <a:pt x="211" y="118"/>
                    <a:pt x="211" y="118"/>
                    <a:pt x="211" y="118"/>
                  </a:cubicBezTo>
                  <a:cubicBezTo>
                    <a:pt x="211" y="112"/>
                    <a:pt x="211" y="112"/>
                    <a:pt x="211" y="112"/>
                  </a:cubicBezTo>
                  <a:cubicBezTo>
                    <a:pt x="210" y="97"/>
                    <a:pt x="210" y="97"/>
                    <a:pt x="210" y="97"/>
                  </a:cubicBezTo>
                  <a:cubicBezTo>
                    <a:pt x="209" y="92"/>
                    <a:pt x="209" y="92"/>
                    <a:pt x="209" y="92"/>
                  </a:cubicBezTo>
                  <a:cubicBezTo>
                    <a:pt x="190" y="90"/>
                    <a:pt x="190" y="90"/>
                    <a:pt x="190" y="90"/>
                  </a:cubicBezTo>
                  <a:cubicBezTo>
                    <a:pt x="190" y="85"/>
                    <a:pt x="188" y="81"/>
                    <a:pt x="187" y="77"/>
                  </a:cubicBezTo>
                  <a:cubicBezTo>
                    <a:pt x="202" y="63"/>
                    <a:pt x="202" y="63"/>
                    <a:pt x="202" y="63"/>
                  </a:cubicBezTo>
                  <a:cubicBezTo>
                    <a:pt x="199" y="58"/>
                    <a:pt x="199" y="58"/>
                    <a:pt x="199" y="58"/>
                  </a:cubicBezTo>
                  <a:cubicBezTo>
                    <a:pt x="191" y="46"/>
                    <a:pt x="191" y="46"/>
                    <a:pt x="191" y="46"/>
                  </a:cubicBezTo>
                  <a:cubicBezTo>
                    <a:pt x="188" y="42"/>
                    <a:pt x="188" y="42"/>
                    <a:pt x="188" y="42"/>
                  </a:cubicBezTo>
                  <a:cubicBezTo>
                    <a:pt x="171" y="49"/>
                    <a:pt x="171" y="49"/>
                    <a:pt x="171" y="49"/>
                  </a:cubicBezTo>
                  <a:cubicBezTo>
                    <a:pt x="168" y="46"/>
                    <a:pt x="165" y="43"/>
                    <a:pt x="162" y="40"/>
                  </a:cubicBezTo>
                  <a:cubicBezTo>
                    <a:pt x="168" y="20"/>
                    <a:pt x="168" y="20"/>
                    <a:pt x="168" y="20"/>
                  </a:cubicBezTo>
                  <a:cubicBezTo>
                    <a:pt x="163" y="18"/>
                    <a:pt x="163" y="18"/>
                    <a:pt x="163" y="18"/>
                  </a:cubicBezTo>
                  <a:cubicBezTo>
                    <a:pt x="150" y="11"/>
                    <a:pt x="150" y="11"/>
                    <a:pt x="150" y="11"/>
                  </a:cubicBezTo>
                  <a:cubicBezTo>
                    <a:pt x="145" y="9"/>
                    <a:pt x="145" y="9"/>
                    <a:pt x="145" y="9"/>
                  </a:cubicBezTo>
                  <a:cubicBezTo>
                    <a:pt x="134" y="23"/>
                    <a:pt x="134" y="23"/>
                    <a:pt x="134" y="23"/>
                  </a:cubicBezTo>
                  <a:cubicBezTo>
                    <a:pt x="130" y="22"/>
                    <a:pt x="125" y="21"/>
                    <a:pt x="121" y="20"/>
                  </a:cubicBezTo>
                  <a:cubicBezTo>
                    <a:pt x="117" y="0"/>
                    <a:pt x="117" y="0"/>
                    <a:pt x="117" y="0"/>
                  </a:cubicBezTo>
                  <a:cubicBezTo>
                    <a:pt x="111" y="1"/>
                    <a:pt x="111" y="1"/>
                    <a:pt x="111" y="1"/>
                  </a:cubicBezTo>
                  <a:cubicBezTo>
                    <a:pt x="97" y="1"/>
                    <a:pt x="97" y="1"/>
                    <a:pt x="97" y="1"/>
                  </a:cubicBezTo>
                  <a:cubicBezTo>
                    <a:pt x="91" y="2"/>
                    <a:pt x="91" y="2"/>
                    <a:pt x="91" y="2"/>
                  </a:cubicBezTo>
                  <a:cubicBezTo>
                    <a:pt x="89" y="20"/>
                    <a:pt x="89" y="20"/>
                    <a:pt x="89" y="20"/>
                  </a:cubicBezTo>
                  <a:cubicBezTo>
                    <a:pt x="84" y="21"/>
                    <a:pt x="80" y="22"/>
                    <a:pt x="76" y="24"/>
                  </a:cubicBezTo>
                  <a:cubicBezTo>
                    <a:pt x="62" y="9"/>
                    <a:pt x="62" y="9"/>
                    <a:pt x="62" y="9"/>
                  </a:cubicBezTo>
                  <a:cubicBezTo>
                    <a:pt x="58" y="12"/>
                    <a:pt x="58" y="12"/>
                    <a:pt x="58" y="12"/>
                  </a:cubicBezTo>
                  <a:cubicBezTo>
                    <a:pt x="45" y="20"/>
                    <a:pt x="45" y="20"/>
                    <a:pt x="45" y="20"/>
                  </a:cubicBezTo>
                  <a:cubicBezTo>
                    <a:pt x="41" y="23"/>
                    <a:pt x="41" y="23"/>
                    <a:pt x="41" y="23"/>
                  </a:cubicBezTo>
                  <a:cubicBezTo>
                    <a:pt x="48" y="40"/>
                    <a:pt x="48" y="40"/>
                    <a:pt x="48" y="40"/>
                  </a:cubicBezTo>
                  <a:cubicBezTo>
                    <a:pt x="46" y="42"/>
                    <a:pt x="43" y="45"/>
                    <a:pt x="41" y="48"/>
                  </a:cubicBezTo>
                  <a:cubicBezTo>
                    <a:pt x="40" y="48"/>
                    <a:pt x="39" y="49"/>
                    <a:pt x="39" y="50"/>
                  </a:cubicBezTo>
                  <a:cubicBezTo>
                    <a:pt x="19" y="43"/>
                    <a:pt x="19" y="43"/>
                    <a:pt x="19" y="43"/>
                  </a:cubicBezTo>
                  <a:cubicBezTo>
                    <a:pt x="17" y="48"/>
                    <a:pt x="17" y="48"/>
                    <a:pt x="17" y="48"/>
                  </a:cubicBezTo>
                  <a:cubicBezTo>
                    <a:pt x="10" y="61"/>
                    <a:pt x="10" y="61"/>
                    <a:pt x="10" y="61"/>
                  </a:cubicBezTo>
                  <a:cubicBezTo>
                    <a:pt x="8" y="66"/>
                    <a:pt x="8" y="66"/>
                    <a:pt x="8" y="66"/>
                  </a:cubicBezTo>
                  <a:cubicBezTo>
                    <a:pt x="23" y="77"/>
                    <a:pt x="23" y="77"/>
                    <a:pt x="23" y="77"/>
                  </a:cubicBezTo>
                  <a:cubicBezTo>
                    <a:pt x="22" y="82"/>
                    <a:pt x="21" y="86"/>
                    <a:pt x="20" y="90"/>
                  </a:cubicBezTo>
                  <a:cubicBezTo>
                    <a:pt x="0" y="95"/>
                    <a:pt x="0" y="95"/>
                    <a:pt x="0" y="95"/>
                  </a:cubicBezTo>
                  <a:cubicBezTo>
                    <a:pt x="0" y="100"/>
                    <a:pt x="0" y="100"/>
                    <a:pt x="0" y="100"/>
                  </a:cubicBezTo>
                  <a:cubicBezTo>
                    <a:pt x="1" y="115"/>
                    <a:pt x="1" y="115"/>
                    <a:pt x="1" y="115"/>
                  </a:cubicBezTo>
                  <a:cubicBezTo>
                    <a:pt x="1" y="120"/>
                    <a:pt x="1" y="120"/>
                    <a:pt x="1" y="120"/>
                  </a:cubicBezTo>
                  <a:cubicBezTo>
                    <a:pt x="20" y="122"/>
                    <a:pt x="20" y="122"/>
                    <a:pt x="20" y="122"/>
                  </a:cubicBezTo>
                  <a:cubicBezTo>
                    <a:pt x="21" y="127"/>
                    <a:pt x="22" y="131"/>
                    <a:pt x="23" y="135"/>
                  </a:cubicBezTo>
                  <a:cubicBezTo>
                    <a:pt x="8" y="149"/>
                    <a:pt x="8" y="149"/>
                    <a:pt x="8" y="149"/>
                  </a:cubicBezTo>
                  <a:cubicBezTo>
                    <a:pt x="11" y="154"/>
                    <a:pt x="11" y="154"/>
                    <a:pt x="11" y="154"/>
                  </a:cubicBezTo>
                  <a:cubicBezTo>
                    <a:pt x="19" y="166"/>
                    <a:pt x="19" y="166"/>
                    <a:pt x="19" y="166"/>
                  </a:cubicBezTo>
                  <a:cubicBezTo>
                    <a:pt x="22" y="171"/>
                    <a:pt x="22" y="171"/>
                    <a:pt x="22" y="171"/>
                  </a:cubicBezTo>
                  <a:cubicBezTo>
                    <a:pt x="39" y="163"/>
                    <a:pt x="39" y="163"/>
                    <a:pt x="39" y="163"/>
                  </a:cubicBezTo>
                  <a:cubicBezTo>
                    <a:pt x="42" y="166"/>
                    <a:pt x="45" y="170"/>
                    <a:pt x="49" y="173"/>
                  </a:cubicBezTo>
                  <a:cubicBezTo>
                    <a:pt x="42" y="192"/>
                    <a:pt x="42" y="192"/>
                    <a:pt x="42" y="192"/>
                  </a:cubicBezTo>
                  <a:cubicBezTo>
                    <a:pt x="47" y="194"/>
                    <a:pt x="47" y="194"/>
                    <a:pt x="47" y="194"/>
                  </a:cubicBezTo>
                  <a:cubicBezTo>
                    <a:pt x="60" y="201"/>
                    <a:pt x="60" y="201"/>
                    <a:pt x="60" y="201"/>
                  </a:cubicBezTo>
                  <a:cubicBezTo>
                    <a:pt x="65" y="204"/>
                    <a:pt x="65" y="204"/>
                    <a:pt x="65" y="204"/>
                  </a:cubicBezTo>
                  <a:cubicBezTo>
                    <a:pt x="76" y="189"/>
                    <a:pt x="76" y="189"/>
                    <a:pt x="76" y="189"/>
                  </a:cubicBezTo>
                  <a:cubicBezTo>
                    <a:pt x="81" y="190"/>
                    <a:pt x="85" y="191"/>
                    <a:pt x="90" y="192"/>
                  </a:cubicBezTo>
                  <a:cubicBezTo>
                    <a:pt x="94" y="212"/>
                    <a:pt x="94" y="212"/>
                    <a:pt x="94" y="212"/>
                  </a:cubicBezTo>
                  <a:cubicBezTo>
                    <a:pt x="99" y="211"/>
                    <a:pt x="99" y="211"/>
                    <a:pt x="99" y="211"/>
                  </a:cubicBezTo>
                  <a:cubicBezTo>
                    <a:pt x="114" y="211"/>
                    <a:pt x="114" y="211"/>
                    <a:pt x="114" y="211"/>
                  </a:cubicBezTo>
                  <a:cubicBezTo>
                    <a:pt x="120" y="210"/>
                    <a:pt x="120" y="210"/>
                    <a:pt x="120" y="210"/>
                  </a:cubicBezTo>
                  <a:cubicBezTo>
                    <a:pt x="121" y="192"/>
                    <a:pt x="121" y="192"/>
                    <a:pt x="121" y="192"/>
                  </a:cubicBezTo>
                  <a:cubicBezTo>
                    <a:pt x="127" y="191"/>
                    <a:pt x="132" y="190"/>
                    <a:pt x="136" y="188"/>
                  </a:cubicBezTo>
                  <a:lnTo>
                    <a:pt x="116" y="167"/>
                  </a:lnTo>
                  <a:close/>
                </a:path>
              </a:pathLst>
            </a:custGeom>
            <a:grpFill/>
            <a:ln>
              <a:noFill/>
            </a:ln>
          </p:spPr>
          <p:txBody>
            <a:bodyPr vert="horz" wrap="square" lIns="91440" tIns="45720" rIns="91440" bIns="45720" numCol="1" anchor="t" anchorCtr="0" compatLnSpc="1"/>
            <a:lstStyle/>
            <a:p>
              <a:pPr fontAlgn="auto"/>
              <a:endParaRPr lang="en-US" strike="noStrike" noProof="1"/>
            </a:p>
          </p:txBody>
        </p:sp>
        <p:sp>
          <p:nvSpPr>
            <p:cNvPr id="51" name="Freeform 237"/>
            <p:cNvSpPr/>
            <p:nvPr/>
          </p:nvSpPr>
          <p:spPr bwMode="auto">
            <a:xfrm>
              <a:off x="13312" y="9244"/>
              <a:ext cx="519" cy="519"/>
            </a:xfrm>
            <a:custGeom>
              <a:avLst/>
              <a:gdLst>
                <a:gd name="T0" fmla="*/ 158 w 158"/>
                <a:gd name="T1" fmla="*/ 131 h 158"/>
                <a:gd name="T2" fmla="*/ 154 w 158"/>
                <a:gd name="T3" fmla="*/ 121 h 158"/>
                <a:gd name="T4" fmla="*/ 86 w 158"/>
                <a:gd name="T5" fmla="*/ 55 h 158"/>
                <a:gd name="T6" fmla="*/ 75 w 158"/>
                <a:gd name="T7" fmla="*/ 16 h 158"/>
                <a:gd name="T8" fmla="*/ 29 w 158"/>
                <a:gd name="T9" fmla="*/ 7 h 158"/>
                <a:gd name="T10" fmla="*/ 53 w 158"/>
                <a:gd name="T11" fmla="*/ 30 h 158"/>
                <a:gd name="T12" fmla="*/ 53 w 158"/>
                <a:gd name="T13" fmla="*/ 37 h 158"/>
                <a:gd name="T14" fmla="*/ 37 w 158"/>
                <a:gd name="T15" fmla="*/ 53 h 158"/>
                <a:gd name="T16" fmla="*/ 29 w 158"/>
                <a:gd name="T17" fmla="*/ 53 h 158"/>
                <a:gd name="T18" fmla="*/ 6 w 158"/>
                <a:gd name="T19" fmla="*/ 30 h 158"/>
                <a:gd name="T20" fmla="*/ 15 w 158"/>
                <a:gd name="T21" fmla="*/ 75 h 158"/>
                <a:gd name="T22" fmla="*/ 55 w 158"/>
                <a:gd name="T23" fmla="*/ 86 h 158"/>
                <a:gd name="T24" fmla="*/ 121 w 158"/>
                <a:gd name="T25" fmla="*/ 155 h 158"/>
                <a:gd name="T26" fmla="*/ 131 w 158"/>
                <a:gd name="T27" fmla="*/ 158 h 158"/>
                <a:gd name="T28" fmla="*/ 158 w 158"/>
                <a:gd name="T29" fmla="*/ 131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8" h="158">
                  <a:moveTo>
                    <a:pt x="158" y="131"/>
                  </a:moveTo>
                  <a:cubicBezTo>
                    <a:pt x="158" y="128"/>
                    <a:pt x="156" y="123"/>
                    <a:pt x="154" y="121"/>
                  </a:cubicBezTo>
                  <a:cubicBezTo>
                    <a:pt x="132" y="99"/>
                    <a:pt x="109" y="77"/>
                    <a:pt x="86" y="55"/>
                  </a:cubicBezTo>
                  <a:cubicBezTo>
                    <a:pt x="89" y="42"/>
                    <a:pt x="86" y="26"/>
                    <a:pt x="75" y="16"/>
                  </a:cubicBezTo>
                  <a:cubicBezTo>
                    <a:pt x="63" y="3"/>
                    <a:pt x="45" y="0"/>
                    <a:pt x="29" y="7"/>
                  </a:cubicBezTo>
                  <a:cubicBezTo>
                    <a:pt x="53" y="30"/>
                    <a:pt x="53" y="30"/>
                    <a:pt x="53" y="30"/>
                  </a:cubicBezTo>
                  <a:cubicBezTo>
                    <a:pt x="55" y="32"/>
                    <a:pt x="55" y="35"/>
                    <a:pt x="53" y="37"/>
                  </a:cubicBezTo>
                  <a:cubicBezTo>
                    <a:pt x="37" y="53"/>
                    <a:pt x="37" y="53"/>
                    <a:pt x="37" y="53"/>
                  </a:cubicBezTo>
                  <a:cubicBezTo>
                    <a:pt x="35" y="55"/>
                    <a:pt x="31" y="55"/>
                    <a:pt x="29" y="53"/>
                  </a:cubicBezTo>
                  <a:cubicBezTo>
                    <a:pt x="6" y="30"/>
                    <a:pt x="6" y="30"/>
                    <a:pt x="6" y="30"/>
                  </a:cubicBezTo>
                  <a:cubicBezTo>
                    <a:pt x="0" y="45"/>
                    <a:pt x="3" y="63"/>
                    <a:pt x="15" y="75"/>
                  </a:cubicBezTo>
                  <a:cubicBezTo>
                    <a:pt x="26" y="86"/>
                    <a:pt x="41" y="90"/>
                    <a:pt x="55" y="86"/>
                  </a:cubicBezTo>
                  <a:cubicBezTo>
                    <a:pt x="77" y="109"/>
                    <a:pt x="99" y="132"/>
                    <a:pt x="121" y="155"/>
                  </a:cubicBezTo>
                  <a:cubicBezTo>
                    <a:pt x="123" y="157"/>
                    <a:pt x="127" y="158"/>
                    <a:pt x="131" y="158"/>
                  </a:cubicBezTo>
                  <a:cubicBezTo>
                    <a:pt x="144" y="156"/>
                    <a:pt x="155" y="144"/>
                    <a:pt x="158" y="131"/>
                  </a:cubicBezTo>
                  <a:close/>
                </a:path>
              </a:pathLst>
            </a:custGeom>
            <a:grpFill/>
            <a:ln>
              <a:noFill/>
            </a:ln>
          </p:spPr>
          <p:txBody>
            <a:bodyPr vert="horz" wrap="square" lIns="91440" tIns="45720" rIns="91440" bIns="45720" numCol="1" anchor="t" anchorCtr="0" compatLnSpc="1"/>
            <a:lstStyle/>
            <a:p>
              <a:pPr fontAlgn="auto"/>
              <a:endParaRPr lang="en-US" strike="noStrike" noProof="1"/>
            </a:p>
          </p:txBody>
        </p:sp>
      </p:grpSp>
      <p:grpSp>
        <p:nvGrpSpPr>
          <p:cNvPr id="175" name="组合 174"/>
          <p:cNvGrpSpPr/>
          <p:nvPr/>
        </p:nvGrpSpPr>
        <p:grpSpPr>
          <a:xfrm>
            <a:off x="1040765" y="3604260"/>
            <a:ext cx="564515" cy="414020"/>
            <a:chOff x="11257" y="3009"/>
            <a:chExt cx="889" cy="652"/>
          </a:xfrm>
          <a:solidFill>
            <a:schemeClr val="bg1"/>
          </a:solidFill>
        </p:grpSpPr>
        <p:sp>
          <p:nvSpPr>
            <p:cNvPr id="52" name="Freeform 248"/>
            <p:cNvSpPr/>
            <p:nvPr/>
          </p:nvSpPr>
          <p:spPr bwMode="auto">
            <a:xfrm>
              <a:off x="11257" y="3009"/>
              <a:ext cx="621" cy="594"/>
            </a:xfrm>
            <a:custGeom>
              <a:avLst/>
              <a:gdLst>
                <a:gd name="T0" fmla="*/ 79 w 189"/>
                <a:gd name="T1" fmla="*/ 136 h 181"/>
                <a:gd name="T2" fmla="*/ 69 w 189"/>
                <a:gd name="T3" fmla="*/ 134 h 181"/>
                <a:gd name="T4" fmla="*/ 68 w 189"/>
                <a:gd name="T5" fmla="*/ 133 h 181"/>
                <a:gd name="T6" fmla="*/ 66 w 189"/>
                <a:gd name="T7" fmla="*/ 133 h 181"/>
                <a:gd name="T8" fmla="*/ 43 w 189"/>
                <a:gd name="T9" fmla="*/ 143 h 181"/>
                <a:gd name="T10" fmla="*/ 49 w 189"/>
                <a:gd name="T11" fmla="*/ 125 h 181"/>
                <a:gd name="T12" fmla="*/ 43 w 189"/>
                <a:gd name="T13" fmla="*/ 122 h 181"/>
                <a:gd name="T14" fmla="*/ 17 w 189"/>
                <a:gd name="T15" fmla="*/ 78 h 181"/>
                <a:gd name="T16" fmla="*/ 102 w 189"/>
                <a:gd name="T17" fmla="*/ 17 h 181"/>
                <a:gd name="T18" fmla="*/ 166 w 189"/>
                <a:gd name="T19" fmla="*/ 38 h 181"/>
                <a:gd name="T20" fmla="*/ 177 w 189"/>
                <a:gd name="T21" fmla="*/ 37 h 181"/>
                <a:gd name="T22" fmla="*/ 189 w 189"/>
                <a:gd name="T23" fmla="*/ 38 h 181"/>
                <a:gd name="T24" fmla="*/ 102 w 189"/>
                <a:gd name="T25" fmla="*/ 0 h 181"/>
                <a:gd name="T26" fmla="*/ 0 w 189"/>
                <a:gd name="T27" fmla="*/ 78 h 181"/>
                <a:gd name="T28" fmla="*/ 28 w 189"/>
                <a:gd name="T29" fmla="*/ 132 h 181"/>
                <a:gd name="T30" fmla="*/ 11 w 189"/>
                <a:gd name="T31" fmla="*/ 181 h 181"/>
                <a:gd name="T32" fmla="*/ 31 w 189"/>
                <a:gd name="T33" fmla="*/ 169 h 181"/>
                <a:gd name="T34" fmla="*/ 66 w 189"/>
                <a:gd name="T35" fmla="*/ 151 h 181"/>
                <a:gd name="T36" fmla="*/ 90 w 189"/>
                <a:gd name="T37" fmla="*/ 155 h 181"/>
                <a:gd name="T38" fmla="*/ 79 w 189"/>
                <a:gd name="T39" fmla="*/ 136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9" h="181">
                  <a:moveTo>
                    <a:pt x="79" y="136"/>
                  </a:moveTo>
                  <a:cubicBezTo>
                    <a:pt x="76" y="136"/>
                    <a:pt x="72" y="135"/>
                    <a:pt x="69" y="134"/>
                  </a:cubicBezTo>
                  <a:cubicBezTo>
                    <a:pt x="68" y="133"/>
                    <a:pt x="68" y="133"/>
                    <a:pt x="68" y="133"/>
                  </a:cubicBezTo>
                  <a:cubicBezTo>
                    <a:pt x="66" y="133"/>
                    <a:pt x="66" y="133"/>
                    <a:pt x="66" y="133"/>
                  </a:cubicBezTo>
                  <a:cubicBezTo>
                    <a:pt x="65" y="133"/>
                    <a:pt x="61" y="133"/>
                    <a:pt x="43" y="143"/>
                  </a:cubicBezTo>
                  <a:cubicBezTo>
                    <a:pt x="49" y="125"/>
                    <a:pt x="49" y="125"/>
                    <a:pt x="49" y="125"/>
                  </a:cubicBezTo>
                  <a:cubicBezTo>
                    <a:pt x="43" y="122"/>
                    <a:pt x="43" y="122"/>
                    <a:pt x="43" y="122"/>
                  </a:cubicBezTo>
                  <a:cubicBezTo>
                    <a:pt x="26" y="110"/>
                    <a:pt x="17" y="94"/>
                    <a:pt x="17" y="78"/>
                  </a:cubicBezTo>
                  <a:cubicBezTo>
                    <a:pt x="17" y="44"/>
                    <a:pt x="55" y="17"/>
                    <a:pt x="102" y="17"/>
                  </a:cubicBezTo>
                  <a:cubicBezTo>
                    <a:pt x="127" y="17"/>
                    <a:pt x="150" y="25"/>
                    <a:pt x="166" y="38"/>
                  </a:cubicBezTo>
                  <a:cubicBezTo>
                    <a:pt x="169" y="37"/>
                    <a:pt x="173" y="37"/>
                    <a:pt x="177" y="37"/>
                  </a:cubicBezTo>
                  <a:cubicBezTo>
                    <a:pt x="181" y="37"/>
                    <a:pt x="185" y="37"/>
                    <a:pt x="189" y="38"/>
                  </a:cubicBezTo>
                  <a:cubicBezTo>
                    <a:pt x="172" y="15"/>
                    <a:pt x="139" y="0"/>
                    <a:pt x="102" y="0"/>
                  </a:cubicBezTo>
                  <a:cubicBezTo>
                    <a:pt x="45" y="0"/>
                    <a:pt x="0" y="35"/>
                    <a:pt x="0" y="78"/>
                  </a:cubicBezTo>
                  <a:cubicBezTo>
                    <a:pt x="0" y="98"/>
                    <a:pt x="10" y="117"/>
                    <a:pt x="28" y="132"/>
                  </a:cubicBezTo>
                  <a:cubicBezTo>
                    <a:pt x="11" y="181"/>
                    <a:pt x="11" y="181"/>
                    <a:pt x="11" y="181"/>
                  </a:cubicBezTo>
                  <a:cubicBezTo>
                    <a:pt x="31" y="169"/>
                    <a:pt x="31" y="169"/>
                    <a:pt x="31" y="169"/>
                  </a:cubicBezTo>
                  <a:cubicBezTo>
                    <a:pt x="44" y="162"/>
                    <a:pt x="61" y="153"/>
                    <a:pt x="66" y="151"/>
                  </a:cubicBezTo>
                  <a:cubicBezTo>
                    <a:pt x="74" y="153"/>
                    <a:pt x="82" y="154"/>
                    <a:pt x="90" y="155"/>
                  </a:cubicBezTo>
                  <a:cubicBezTo>
                    <a:pt x="85" y="149"/>
                    <a:pt x="81" y="143"/>
                    <a:pt x="79" y="136"/>
                  </a:cubicBezTo>
                  <a:close/>
                </a:path>
              </a:pathLst>
            </a:custGeom>
            <a:grpFill/>
            <a:ln>
              <a:noFill/>
            </a:ln>
          </p:spPr>
          <p:txBody>
            <a:bodyPr vert="horz" wrap="square" lIns="91440" tIns="45720" rIns="91440" bIns="45720" numCol="1" anchor="t" anchorCtr="0" compatLnSpc="1"/>
            <a:lstStyle/>
            <a:p>
              <a:pPr fontAlgn="auto"/>
              <a:endParaRPr lang="en-US" strike="noStrike" noProof="1"/>
            </a:p>
          </p:txBody>
        </p:sp>
        <p:sp>
          <p:nvSpPr>
            <p:cNvPr id="53" name="Freeform 249"/>
            <p:cNvSpPr>
              <a:spLocks noEditPoints="1"/>
            </p:cNvSpPr>
            <p:nvPr/>
          </p:nvSpPr>
          <p:spPr bwMode="auto">
            <a:xfrm>
              <a:off x="11534" y="3161"/>
              <a:ext cx="613" cy="500"/>
            </a:xfrm>
            <a:custGeom>
              <a:avLst/>
              <a:gdLst>
                <a:gd name="T0" fmla="*/ 187 w 187"/>
                <a:gd name="T1" fmla="*/ 69 h 153"/>
                <a:gd name="T2" fmla="*/ 93 w 187"/>
                <a:gd name="T3" fmla="*/ 0 h 153"/>
                <a:gd name="T4" fmla="*/ 0 w 187"/>
                <a:gd name="T5" fmla="*/ 69 h 153"/>
                <a:gd name="T6" fmla="*/ 93 w 187"/>
                <a:gd name="T7" fmla="*/ 139 h 153"/>
                <a:gd name="T8" fmla="*/ 128 w 187"/>
                <a:gd name="T9" fmla="*/ 134 h 153"/>
                <a:gd name="T10" fmla="*/ 168 w 187"/>
                <a:gd name="T11" fmla="*/ 153 h 153"/>
                <a:gd name="T12" fmla="*/ 156 w 187"/>
                <a:gd name="T13" fmla="*/ 120 h 153"/>
                <a:gd name="T14" fmla="*/ 187 w 187"/>
                <a:gd name="T15" fmla="*/ 69 h 153"/>
                <a:gd name="T16" fmla="*/ 57 w 187"/>
                <a:gd name="T17" fmla="*/ 79 h 153"/>
                <a:gd name="T18" fmla="*/ 49 w 187"/>
                <a:gd name="T19" fmla="*/ 75 h 153"/>
                <a:gd name="T20" fmla="*/ 40 w 187"/>
                <a:gd name="T21" fmla="*/ 79 h 153"/>
                <a:gd name="T22" fmla="*/ 42 w 187"/>
                <a:gd name="T23" fmla="*/ 70 h 153"/>
                <a:gd name="T24" fmla="*/ 35 w 187"/>
                <a:gd name="T25" fmla="*/ 63 h 153"/>
                <a:gd name="T26" fmla="*/ 45 w 187"/>
                <a:gd name="T27" fmla="*/ 62 h 153"/>
                <a:gd name="T28" fmla="*/ 49 w 187"/>
                <a:gd name="T29" fmla="*/ 53 h 153"/>
                <a:gd name="T30" fmla="*/ 53 w 187"/>
                <a:gd name="T31" fmla="*/ 62 h 153"/>
                <a:gd name="T32" fmla="*/ 62 w 187"/>
                <a:gd name="T33" fmla="*/ 63 h 153"/>
                <a:gd name="T34" fmla="*/ 56 w 187"/>
                <a:gd name="T35" fmla="*/ 70 h 153"/>
                <a:gd name="T36" fmla="*/ 57 w 187"/>
                <a:gd name="T37" fmla="*/ 79 h 153"/>
                <a:gd name="T38" fmla="*/ 106 w 187"/>
                <a:gd name="T39" fmla="*/ 83 h 153"/>
                <a:gd name="T40" fmla="*/ 93 w 187"/>
                <a:gd name="T41" fmla="*/ 76 h 153"/>
                <a:gd name="T42" fmla="*/ 80 w 187"/>
                <a:gd name="T43" fmla="*/ 83 h 153"/>
                <a:gd name="T44" fmla="*/ 82 w 187"/>
                <a:gd name="T45" fmla="*/ 68 h 153"/>
                <a:gd name="T46" fmla="*/ 72 w 187"/>
                <a:gd name="T47" fmla="*/ 58 h 153"/>
                <a:gd name="T48" fmla="*/ 86 w 187"/>
                <a:gd name="T49" fmla="*/ 56 h 153"/>
                <a:gd name="T50" fmla="*/ 93 w 187"/>
                <a:gd name="T51" fmla="*/ 43 h 153"/>
                <a:gd name="T52" fmla="*/ 100 w 187"/>
                <a:gd name="T53" fmla="*/ 56 h 153"/>
                <a:gd name="T54" fmla="*/ 114 w 187"/>
                <a:gd name="T55" fmla="*/ 58 h 153"/>
                <a:gd name="T56" fmla="*/ 104 w 187"/>
                <a:gd name="T57" fmla="*/ 68 h 153"/>
                <a:gd name="T58" fmla="*/ 106 w 187"/>
                <a:gd name="T59" fmla="*/ 83 h 153"/>
                <a:gd name="T60" fmla="*/ 145 w 187"/>
                <a:gd name="T61" fmla="*/ 79 h 153"/>
                <a:gd name="T62" fmla="*/ 137 w 187"/>
                <a:gd name="T63" fmla="*/ 75 h 153"/>
                <a:gd name="T64" fmla="*/ 129 w 187"/>
                <a:gd name="T65" fmla="*/ 79 h 153"/>
                <a:gd name="T66" fmla="*/ 130 w 187"/>
                <a:gd name="T67" fmla="*/ 70 h 153"/>
                <a:gd name="T68" fmla="*/ 123 w 187"/>
                <a:gd name="T69" fmla="*/ 63 h 153"/>
                <a:gd name="T70" fmla="*/ 133 w 187"/>
                <a:gd name="T71" fmla="*/ 62 h 153"/>
                <a:gd name="T72" fmla="*/ 137 w 187"/>
                <a:gd name="T73" fmla="*/ 53 h 153"/>
                <a:gd name="T74" fmla="*/ 141 w 187"/>
                <a:gd name="T75" fmla="*/ 62 h 153"/>
                <a:gd name="T76" fmla="*/ 151 w 187"/>
                <a:gd name="T77" fmla="*/ 63 h 153"/>
                <a:gd name="T78" fmla="*/ 144 w 187"/>
                <a:gd name="T79" fmla="*/ 70 h 153"/>
                <a:gd name="T80" fmla="*/ 145 w 187"/>
                <a:gd name="T81" fmla="*/ 79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7" h="153">
                  <a:moveTo>
                    <a:pt x="187" y="69"/>
                  </a:moveTo>
                  <a:cubicBezTo>
                    <a:pt x="187" y="31"/>
                    <a:pt x="145" y="0"/>
                    <a:pt x="93" y="0"/>
                  </a:cubicBezTo>
                  <a:cubicBezTo>
                    <a:pt x="42" y="0"/>
                    <a:pt x="0" y="31"/>
                    <a:pt x="0" y="69"/>
                  </a:cubicBezTo>
                  <a:cubicBezTo>
                    <a:pt x="0" y="108"/>
                    <a:pt x="42" y="139"/>
                    <a:pt x="93" y="139"/>
                  </a:cubicBezTo>
                  <a:cubicBezTo>
                    <a:pt x="106" y="139"/>
                    <a:pt x="118" y="137"/>
                    <a:pt x="128" y="134"/>
                  </a:cubicBezTo>
                  <a:cubicBezTo>
                    <a:pt x="132" y="133"/>
                    <a:pt x="168" y="153"/>
                    <a:pt x="168" y="153"/>
                  </a:cubicBezTo>
                  <a:cubicBezTo>
                    <a:pt x="156" y="120"/>
                    <a:pt x="156" y="120"/>
                    <a:pt x="156" y="120"/>
                  </a:cubicBezTo>
                  <a:cubicBezTo>
                    <a:pt x="175" y="108"/>
                    <a:pt x="187" y="90"/>
                    <a:pt x="187" y="69"/>
                  </a:cubicBezTo>
                  <a:close/>
                  <a:moveTo>
                    <a:pt x="57" y="79"/>
                  </a:moveTo>
                  <a:cubicBezTo>
                    <a:pt x="49" y="75"/>
                    <a:pt x="49" y="75"/>
                    <a:pt x="49" y="75"/>
                  </a:cubicBezTo>
                  <a:cubicBezTo>
                    <a:pt x="40" y="79"/>
                    <a:pt x="40" y="79"/>
                    <a:pt x="40" y="79"/>
                  </a:cubicBezTo>
                  <a:cubicBezTo>
                    <a:pt x="42" y="70"/>
                    <a:pt x="42" y="70"/>
                    <a:pt x="42" y="70"/>
                  </a:cubicBezTo>
                  <a:cubicBezTo>
                    <a:pt x="35" y="63"/>
                    <a:pt x="35" y="63"/>
                    <a:pt x="35" y="63"/>
                  </a:cubicBezTo>
                  <a:cubicBezTo>
                    <a:pt x="45" y="62"/>
                    <a:pt x="45" y="62"/>
                    <a:pt x="45" y="62"/>
                  </a:cubicBezTo>
                  <a:cubicBezTo>
                    <a:pt x="49" y="53"/>
                    <a:pt x="49" y="53"/>
                    <a:pt x="49" y="53"/>
                  </a:cubicBezTo>
                  <a:cubicBezTo>
                    <a:pt x="53" y="62"/>
                    <a:pt x="53" y="62"/>
                    <a:pt x="53" y="62"/>
                  </a:cubicBezTo>
                  <a:cubicBezTo>
                    <a:pt x="62" y="63"/>
                    <a:pt x="62" y="63"/>
                    <a:pt x="62" y="63"/>
                  </a:cubicBezTo>
                  <a:cubicBezTo>
                    <a:pt x="56" y="70"/>
                    <a:pt x="56" y="70"/>
                    <a:pt x="56" y="70"/>
                  </a:cubicBezTo>
                  <a:lnTo>
                    <a:pt x="57" y="79"/>
                  </a:lnTo>
                  <a:close/>
                  <a:moveTo>
                    <a:pt x="106" y="83"/>
                  </a:moveTo>
                  <a:cubicBezTo>
                    <a:pt x="93" y="76"/>
                    <a:pt x="93" y="76"/>
                    <a:pt x="93" y="76"/>
                  </a:cubicBezTo>
                  <a:cubicBezTo>
                    <a:pt x="80" y="83"/>
                    <a:pt x="80" y="83"/>
                    <a:pt x="80" y="83"/>
                  </a:cubicBezTo>
                  <a:cubicBezTo>
                    <a:pt x="82" y="68"/>
                    <a:pt x="82" y="68"/>
                    <a:pt x="82" y="68"/>
                  </a:cubicBezTo>
                  <a:cubicBezTo>
                    <a:pt x="72" y="58"/>
                    <a:pt x="72" y="58"/>
                    <a:pt x="72" y="58"/>
                  </a:cubicBezTo>
                  <a:cubicBezTo>
                    <a:pt x="86" y="56"/>
                    <a:pt x="86" y="56"/>
                    <a:pt x="86" y="56"/>
                  </a:cubicBezTo>
                  <a:cubicBezTo>
                    <a:pt x="93" y="43"/>
                    <a:pt x="93" y="43"/>
                    <a:pt x="93" y="43"/>
                  </a:cubicBezTo>
                  <a:cubicBezTo>
                    <a:pt x="100" y="56"/>
                    <a:pt x="100" y="56"/>
                    <a:pt x="100" y="56"/>
                  </a:cubicBezTo>
                  <a:cubicBezTo>
                    <a:pt x="114" y="58"/>
                    <a:pt x="114" y="58"/>
                    <a:pt x="114" y="58"/>
                  </a:cubicBezTo>
                  <a:cubicBezTo>
                    <a:pt x="104" y="68"/>
                    <a:pt x="104" y="68"/>
                    <a:pt x="104" y="68"/>
                  </a:cubicBezTo>
                  <a:lnTo>
                    <a:pt x="106" y="83"/>
                  </a:lnTo>
                  <a:close/>
                  <a:moveTo>
                    <a:pt x="145" y="79"/>
                  </a:moveTo>
                  <a:cubicBezTo>
                    <a:pt x="137" y="75"/>
                    <a:pt x="137" y="75"/>
                    <a:pt x="137" y="75"/>
                  </a:cubicBezTo>
                  <a:cubicBezTo>
                    <a:pt x="129" y="79"/>
                    <a:pt x="129" y="79"/>
                    <a:pt x="129" y="79"/>
                  </a:cubicBezTo>
                  <a:cubicBezTo>
                    <a:pt x="130" y="70"/>
                    <a:pt x="130" y="70"/>
                    <a:pt x="130" y="70"/>
                  </a:cubicBezTo>
                  <a:cubicBezTo>
                    <a:pt x="123" y="63"/>
                    <a:pt x="123" y="63"/>
                    <a:pt x="123" y="63"/>
                  </a:cubicBezTo>
                  <a:cubicBezTo>
                    <a:pt x="133" y="62"/>
                    <a:pt x="133" y="62"/>
                    <a:pt x="133" y="62"/>
                  </a:cubicBezTo>
                  <a:cubicBezTo>
                    <a:pt x="137" y="53"/>
                    <a:pt x="137" y="53"/>
                    <a:pt x="137" y="53"/>
                  </a:cubicBezTo>
                  <a:cubicBezTo>
                    <a:pt x="141" y="62"/>
                    <a:pt x="141" y="62"/>
                    <a:pt x="141" y="62"/>
                  </a:cubicBezTo>
                  <a:cubicBezTo>
                    <a:pt x="151" y="63"/>
                    <a:pt x="151" y="63"/>
                    <a:pt x="151" y="63"/>
                  </a:cubicBezTo>
                  <a:cubicBezTo>
                    <a:pt x="144" y="70"/>
                    <a:pt x="144" y="70"/>
                    <a:pt x="144" y="70"/>
                  </a:cubicBezTo>
                  <a:lnTo>
                    <a:pt x="145" y="79"/>
                  </a:lnTo>
                  <a:close/>
                </a:path>
              </a:pathLst>
            </a:custGeom>
            <a:grpFill/>
            <a:ln>
              <a:noFill/>
            </a:ln>
          </p:spPr>
          <p:txBody>
            <a:bodyPr vert="horz" wrap="square" lIns="91440" tIns="45720" rIns="91440" bIns="45720" numCol="1" anchor="t" anchorCtr="0" compatLnSpc="1"/>
            <a:lstStyle/>
            <a:p>
              <a:pPr fontAlgn="auto"/>
              <a:endParaRPr lang="en-US" strike="noStrike" noProof="1"/>
            </a:p>
          </p:txBody>
        </p:sp>
      </p:grpSp>
      <p:grpSp>
        <p:nvGrpSpPr>
          <p:cNvPr id="179" name="组合 178"/>
          <p:cNvGrpSpPr/>
          <p:nvPr/>
        </p:nvGrpSpPr>
        <p:grpSpPr>
          <a:xfrm>
            <a:off x="1057910" y="4938395"/>
            <a:ext cx="518160" cy="516890"/>
            <a:chOff x="16680" y="878"/>
            <a:chExt cx="816" cy="814"/>
          </a:xfrm>
          <a:solidFill>
            <a:schemeClr val="bg1"/>
          </a:solidFill>
        </p:grpSpPr>
        <p:sp>
          <p:nvSpPr>
            <p:cNvPr id="124" name="Freeform 322"/>
            <p:cNvSpPr>
              <a:spLocks noEditPoints="1"/>
            </p:cNvSpPr>
            <p:nvPr/>
          </p:nvSpPr>
          <p:spPr bwMode="auto">
            <a:xfrm>
              <a:off x="16850" y="1265"/>
              <a:ext cx="503" cy="270"/>
            </a:xfrm>
            <a:custGeom>
              <a:avLst/>
              <a:gdLst>
                <a:gd name="T0" fmla="*/ 192 w 192"/>
                <a:gd name="T1" fmla="*/ 0 h 103"/>
                <a:gd name="T2" fmla="*/ 0 w 192"/>
                <a:gd name="T3" fmla="*/ 0 h 103"/>
                <a:gd name="T4" fmla="*/ 0 w 192"/>
                <a:gd name="T5" fmla="*/ 103 h 103"/>
                <a:gd name="T6" fmla="*/ 192 w 192"/>
                <a:gd name="T7" fmla="*/ 103 h 103"/>
                <a:gd name="T8" fmla="*/ 192 w 192"/>
                <a:gd name="T9" fmla="*/ 0 h 103"/>
                <a:gd name="T10" fmla="*/ 139 w 192"/>
                <a:gd name="T11" fmla="*/ 72 h 103"/>
                <a:gd name="T12" fmla="*/ 125 w 192"/>
                <a:gd name="T13" fmla="*/ 85 h 103"/>
                <a:gd name="T14" fmla="*/ 106 w 192"/>
                <a:gd name="T15" fmla="*/ 68 h 103"/>
                <a:gd name="T16" fmla="*/ 96 w 192"/>
                <a:gd name="T17" fmla="*/ 85 h 103"/>
                <a:gd name="T18" fmla="*/ 81 w 192"/>
                <a:gd name="T19" fmla="*/ 28 h 103"/>
                <a:gd name="T20" fmla="*/ 139 w 192"/>
                <a:gd name="T21" fmla="*/ 43 h 103"/>
                <a:gd name="T22" fmla="*/ 121 w 192"/>
                <a:gd name="T23" fmla="*/ 53 h 103"/>
                <a:gd name="T24" fmla="*/ 139 w 192"/>
                <a:gd name="T25" fmla="*/ 7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2" h="103">
                  <a:moveTo>
                    <a:pt x="192" y="0"/>
                  </a:moveTo>
                  <a:lnTo>
                    <a:pt x="0" y="0"/>
                  </a:lnTo>
                  <a:lnTo>
                    <a:pt x="0" y="103"/>
                  </a:lnTo>
                  <a:lnTo>
                    <a:pt x="192" y="103"/>
                  </a:lnTo>
                  <a:lnTo>
                    <a:pt x="192" y="0"/>
                  </a:lnTo>
                  <a:close/>
                  <a:moveTo>
                    <a:pt x="139" y="72"/>
                  </a:moveTo>
                  <a:lnTo>
                    <a:pt x="125" y="85"/>
                  </a:lnTo>
                  <a:lnTo>
                    <a:pt x="106" y="68"/>
                  </a:lnTo>
                  <a:lnTo>
                    <a:pt x="96" y="85"/>
                  </a:lnTo>
                  <a:lnTo>
                    <a:pt x="81" y="28"/>
                  </a:lnTo>
                  <a:lnTo>
                    <a:pt x="139" y="43"/>
                  </a:lnTo>
                  <a:lnTo>
                    <a:pt x="121" y="53"/>
                  </a:lnTo>
                  <a:lnTo>
                    <a:pt x="139" y="72"/>
                  </a:lnTo>
                  <a:close/>
                </a:path>
              </a:pathLst>
            </a:custGeom>
            <a:grpFill/>
            <a:ln>
              <a:noFill/>
            </a:ln>
          </p:spPr>
          <p:txBody>
            <a:bodyPr vert="horz" wrap="square" lIns="91440" tIns="45720" rIns="91440" bIns="45720" numCol="1" anchor="t" anchorCtr="0" compatLnSpc="1"/>
            <a:lstStyle/>
            <a:p>
              <a:pPr fontAlgn="auto"/>
              <a:endParaRPr lang="en-US" strike="noStrike" noProof="1"/>
            </a:p>
          </p:txBody>
        </p:sp>
        <p:sp>
          <p:nvSpPr>
            <p:cNvPr id="125" name="Freeform 323"/>
            <p:cNvSpPr>
              <a:spLocks noEditPoints="1"/>
            </p:cNvSpPr>
            <p:nvPr/>
          </p:nvSpPr>
          <p:spPr bwMode="auto">
            <a:xfrm>
              <a:off x="16680" y="878"/>
              <a:ext cx="817" cy="814"/>
            </a:xfrm>
            <a:custGeom>
              <a:avLst/>
              <a:gdLst>
                <a:gd name="T0" fmla="*/ 243 w 249"/>
                <a:gd name="T1" fmla="*/ 209 h 248"/>
                <a:gd name="T2" fmla="*/ 232 w 249"/>
                <a:gd name="T3" fmla="*/ 209 h 248"/>
                <a:gd name="T4" fmla="*/ 228 w 249"/>
                <a:gd name="T5" fmla="*/ 209 h 248"/>
                <a:gd name="T6" fmla="*/ 228 w 249"/>
                <a:gd name="T7" fmla="*/ 150 h 248"/>
                <a:gd name="T8" fmla="*/ 232 w 249"/>
                <a:gd name="T9" fmla="*/ 146 h 248"/>
                <a:gd name="T10" fmla="*/ 249 w 249"/>
                <a:gd name="T11" fmla="*/ 108 h 248"/>
                <a:gd name="T12" fmla="*/ 198 w 249"/>
                <a:gd name="T13" fmla="*/ 57 h 248"/>
                <a:gd name="T14" fmla="*/ 182 w 249"/>
                <a:gd name="T15" fmla="*/ 59 h 248"/>
                <a:gd name="T16" fmla="*/ 117 w 249"/>
                <a:gd name="T17" fmla="*/ 0 h 248"/>
                <a:gd name="T18" fmla="*/ 51 w 249"/>
                <a:gd name="T19" fmla="*/ 66 h 248"/>
                <a:gd name="T20" fmla="*/ 52 w 249"/>
                <a:gd name="T21" fmla="*/ 79 h 248"/>
                <a:gd name="T22" fmla="*/ 40 w 249"/>
                <a:gd name="T23" fmla="*/ 79 h 248"/>
                <a:gd name="T24" fmla="*/ 0 w 249"/>
                <a:gd name="T25" fmla="*/ 119 h 248"/>
                <a:gd name="T26" fmla="*/ 29 w 249"/>
                <a:gd name="T27" fmla="*/ 158 h 248"/>
                <a:gd name="T28" fmla="*/ 29 w 249"/>
                <a:gd name="T29" fmla="*/ 209 h 248"/>
                <a:gd name="T30" fmla="*/ 25 w 249"/>
                <a:gd name="T31" fmla="*/ 209 h 248"/>
                <a:gd name="T32" fmla="*/ 14 w 249"/>
                <a:gd name="T33" fmla="*/ 209 h 248"/>
                <a:gd name="T34" fmla="*/ 13 w 249"/>
                <a:gd name="T35" fmla="*/ 220 h 248"/>
                <a:gd name="T36" fmla="*/ 13 w 249"/>
                <a:gd name="T37" fmla="*/ 223 h 248"/>
                <a:gd name="T38" fmla="*/ 13 w 249"/>
                <a:gd name="T39" fmla="*/ 226 h 248"/>
                <a:gd name="T40" fmla="*/ 35 w 249"/>
                <a:gd name="T41" fmla="*/ 248 h 248"/>
                <a:gd name="T42" fmla="*/ 223 w 249"/>
                <a:gd name="T43" fmla="*/ 248 h 248"/>
                <a:gd name="T44" fmla="*/ 244 w 249"/>
                <a:gd name="T45" fmla="*/ 226 h 248"/>
                <a:gd name="T46" fmla="*/ 244 w 249"/>
                <a:gd name="T47" fmla="*/ 223 h 248"/>
                <a:gd name="T48" fmla="*/ 244 w 249"/>
                <a:gd name="T49" fmla="*/ 220 h 248"/>
                <a:gd name="T50" fmla="*/ 243 w 249"/>
                <a:gd name="T51" fmla="*/ 209 h 248"/>
                <a:gd name="T52" fmla="*/ 41 w 249"/>
                <a:gd name="T53" fmla="*/ 112 h 248"/>
                <a:gd name="T54" fmla="*/ 46 w 249"/>
                <a:gd name="T55" fmla="*/ 107 h 248"/>
                <a:gd name="T56" fmla="*/ 211 w 249"/>
                <a:gd name="T57" fmla="*/ 107 h 248"/>
                <a:gd name="T58" fmla="*/ 216 w 249"/>
                <a:gd name="T59" fmla="*/ 112 h 248"/>
                <a:gd name="T60" fmla="*/ 216 w 249"/>
                <a:gd name="T61" fmla="*/ 209 h 248"/>
                <a:gd name="T62" fmla="*/ 160 w 249"/>
                <a:gd name="T63" fmla="*/ 209 h 248"/>
                <a:gd name="T64" fmla="*/ 149 w 249"/>
                <a:gd name="T65" fmla="*/ 209 h 248"/>
                <a:gd name="T66" fmla="*/ 149 w 249"/>
                <a:gd name="T67" fmla="*/ 212 h 248"/>
                <a:gd name="T68" fmla="*/ 108 w 249"/>
                <a:gd name="T69" fmla="*/ 212 h 248"/>
                <a:gd name="T70" fmla="*/ 108 w 249"/>
                <a:gd name="T71" fmla="*/ 209 h 248"/>
                <a:gd name="T72" fmla="*/ 97 w 249"/>
                <a:gd name="T73" fmla="*/ 209 h 248"/>
                <a:gd name="T74" fmla="*/ 41 w 249"/>
                <a:gd name="T75" fmla="*/ 209 h 248"/>
                <a:gd name="T76" fmla="*/ 41 w 249"/>
                <a:gd name="T77" fmla="*/ 112 h 248"/>
                <a:gd name="T78" fmla="*/ 232 w 249"/>
                <a:gd name="T79" fmla="*/ 226 h 248"/>
                <a:gd name="T80" fmla="*/ 223 w 249"/>
                <a:gd name="T81" fmla="*/ 235 h 248"/>
                <a:gd name="T82" fmla="*/ 35 w 249"/>
                <a:gd name="T83" fmla="*/ 235 h 248"/>
                <a:gd name="T84" fmla="*/ 25 w 249"/>
                <a:gd name="T85" fmla="*/ 226 h 248"/>
                <a:gd name="T86" fmla="*/ 25 w 249"/>
                <a:gd name="T87" fmla="*/ 223 h 248"/>
                <a:gd name="T88" fmla="*/ 25 w 249"/>
                <a:gd name="T89" fmla="*/ 222 h 248"/>
                <a:gd name="T90" fmla="*/ 97 w 249"/>
                <a:gd name="T91" fmla="*/ 222 h 248"/>
                <a:gd name="T92" fmla="*/ 100 w 249"/>
                <a:gd name="T93" fmla="*/ 224 h 248"/>
                <a:gd name="T94" fmla="*/ 158 w 249"/>
                <a:gd name="T95" fmla="*/ 224 h 248"/>
                <a:gd name="T96" fmla="*/ 160 w 249"/>
                <a:gd name="T97" fmla="*/ 222 h 248"/>
                <a:gd name="T98" fmla="*/ 232 w 249"/>
                <a:gd name="T99" fmla="*/ 222 h 248"/>
                <a:gd name="T100" fmla="*/ 232 w 249"/>
                <a:gd name="T101" fmla="*/ 223 h 248"/>
                <a:gd name="T102" fmla="*/ 232 w 249"/>
                <a:gd name="T103" fmla="*/ 226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49" h="248">
                  <a:moveTo>
                    <a:pt x="243" y="209"/>
                  </a:moveTo>
                  <a:cubicBezTo>
                    <a:pt x="232" y="209"/>
                    <a:pt x="232" y="209"/>
                    <a:pt x="232" y="209"/>
                  </a:cubicBezTo>
                  <a:cubicBezTo>
                    <a:pt x="228" y="209"/>
                    <a:pt x="228" y="209"/>
                    <a:pt x="228" y="209"/>
                  </a:cubicBezTo>
                  <a:cubicBezTo>
                    <a:pt x="228" y="150"/>
                    <a:pt x="228" y="150"/>
                    <a:pt x="228" y="150"/>
                  </a:cubicBezTo>
                  <a:cubicBezTo>
                    <a:pt x="230" y="149"/>
                    <a:pt x="231" y="148"/>
                    <a:pt x="232" y="146"/>
                  </a:cubicBezTo>
                  <a:cubicBezTo>
                    <a:pt x="242" y="137"/>
                    <a:pt x="249" y="123"/>
                    <a:pt x="249" y="108"/>
                  </a:cubicBezTo>
                  <a:cubicBezTo>
                    <a:pt x="249" y="80"/>
                    <a:pt x="226" y="57"/>
                    <a:pt x="198" y="57"/>
                  </a:cubicBezTo>
                  <a:cubicBezTo>
                    <a:pt x="192" y="57"/>
                    <a:pt x="187" y="58"/>
                    <a:pt x="182" y="59"/>
                  </a:cubicBezTo>
                  <a:cubicBezTo>
                    <a:pt x="179" y="26"/>
                    <a:pt x="151" y="0"/>
                    <a:pt x="117" y="0"/>
                  </a:cubicBezTo>
                  <a:cubicBezTo>
                    <a:pt x="80" y="0"/>
                    <a:pt x="51" y="30"/>
                    <a:pt x="51" y="66"/>
                  </a:cubicBezTo>
                  <a:cubicBezTo>
                    <a:pt x="51" y="70"/>
                    <a:pt x="52" y="75"/>
                    <a:pt x="52" y="79"/>
                  </a:cubicBezTo>
                  <a:cubicBezTo>
                    <a:pt x="40" y="79"/>
                    <a:pt x="40" y="79"/>
                    <a:pt x="40" y="79"/>
                  </a:cubicBezTo>
                  <a:cubicBezTo>
                    <a:pt x="18" y="79"/>
                    <a:pt x="0" y="97"/>
                    <a:pt x="0" y="119"/>
                  </a:cubicBezTo>
                  <a:cubicBezTo>
                    <a:pt x="0" y="138"/>
                    <a:pt x="12" y="153"/>
                    <a:pt x="29" y="158"/>
                  </a:cubicBezTo>
                  <a:cubicBezTo>
                    <a:pt x="29" y="209"/>
                    <a:pt x="29" y="209"/>
                    <a:pt x="29" y="209"/>
                  </a:cubicBezTo>
                  <a:cubicBezTo>
                    <a:pt x="25" y="209"/>
                    <a:pt x="25" y="209"/>
                    <a:pt x="25" y="209"/>
                  </a:cubicBezTo>
                  <a:cubicBezTo>
                    <a:pt x="14" y="209"/>
                    <a:pt x="14" y="209"/>
                    <a:pt x="14" y="209"/>
                  </a:cubicBezTo>
                  <a:cubicBezTo>
                    <a:pt x="13" y="220"/>
                    <a:pt x="13" y="220"/>
                    <a:pt x="13" y="220"/>
                  </a:cubicBezTo>
                  <a:cubicBezTo>
                    <a:pt x="13" y="221"/>
                    <a:pt x="13" y="221"/>
                    <a:pt x="13" y="223"/>
                  </a:cubicBezTo>
                  <a:cubicBezTo>
                    <a:pt x="13" y="226"/>
                    <a:pt x="13" y="226"/>
                    <a:pt x="13" y="226"/>
                  </a:cubicBezTo>
                  <a:cubicBezTo>
                    <a:pt x="13" y="238"/>
                    <a:pt x="23" y="248"/>
                    <a:pt x="35" y="248"/>
                  </a:cubicBezTo>
                  <a:cubicBezTo>
                    <a:pt x="223" y="248"/>
                    <a:pt x="223" y="248"/>
                    <a:pt x="223" y="248"/>
                  </a:cubicBezTo>
                  <a:cubicBezTo>
                    <a:pt x="235" y="248"/>
                    <a:pt x="244" y="238"/>
                    <a:pt x="244" y="226"/>
                  </a:cubicBezTo>
                  <a:cubicBezTo>
                    <a:pt x="244" y="223"/>
                    <a:pt x="244" y="223"/>
                    <a:pt x="244" y="223"/>
                  </a:cubicBezTo>
                  <a:cubicBezTo>
                    <a:pt x="244" y="221"/>
                    <a:pt x="244" y="220"/>
                    <a:pt x="244" y="220"/>
                  </a:cubicBezTo>
                  <a:lnTo>
                    <a:pt x="243" y="209"/>
                  </a:lnTo>
                  <a:close/>
                  <a:moveTo>
                    <a:pt x="41" y="112"/>
                  </a:moveTo>
                  <a:cubicBezTo>
                    <a:pt x="41" y="109"/>
                    <a:pt x="43" y="107"/>
                    <a:pt x="46" y="107"/>
                  </a:cubicBezTo>
                  <a:cubicBezTo>
                    <a:pt x="211" y="107"/>
                    <a:pt x="211" y="107"/>
                    <a:pt x="211" y="107"/>
                  </a:cubicBezTo>
                  <a:cubicBezTo>
                    <a:pt x="214" y="107"/>
                    <a:pt x="216" y="109"/>
                    <a:pt x="216" y="112"/>
                  </a:cubicBezTo>
                  <a:cubicBezTo>
                    <a:pt x="216" y="209"/>
                    <a:pt x="216" y="209"/>
                    <a:pt x="216" y="209"/>
                  </a:cubicBezTo>
                  <a:cubicBezTo>
                    <a:pt x="160" y="209"/>
                    <a:pt x="160" y="209"/>
                    <a:pt x="160" y="209"/>
                  </a:cubicBezTo>
                  <a:cubicBezTo>
                    <a:pt x="149" y="209"/>
                    <a:pt x="149" y="209"/>
                    <a:pt x="149" y="209"/>
                  </a:cubicBezTo>
                  <a:cubicBezTo>
                    <a:pt x="149" y="212"/>
                    <a:pt x="149" y="212"/>
                    <a:pt x="149" y="212"/>
                  </a:cubicBezTo>
                  <a:cubicBezTo>
                    <a:pt x="108" y="212"/>
                    <a:pt x="108" y="212"/>
                    <a:pt x="108" y="212"/>
                  </a:cubicBezTo>
                  <a:cubicBezTo>
                    <a:pt x="108" y="209"/>
                    <a:pt x="108" y="209"/>
                    <a:pt x="108" y="209"/>
                  </a:cubicBezTo>
                  <a:cubicBezTo>
                    <a:pt x="97" y="209"/>
                    <a:pt x="97" y="209"/>
                    <a:pt x="97" y="209"/>
                  </a:cubicBezTo>
                  <a:cubicBezTo>
                    <a:pt x="41" y="209"/>
                    <a:pt x="41" y="209"/>
                    <a:pt x="41" y="209"/>
                  </a:cubicBezTo>
                  <a:lnTo>
                    <a:pt x="41" y="112"/>
                  </a:lnTo>
                  <a:close/>
                  <a:moveTo>
                    <a:pt x="232" y="226"/>
                  </a:moveTo>
                  <a:cubicBezTo>
                    <a:pt x="232" y="231"/>
                    <a:pt x="228" y="235"/>
                    <a:pt x="223" y="235"/>
                  </a:cubicBezTo>
                  <a:cubicBezTo>
                    <a:pt x="35" y="235"/>
                    <a:pt x="35" y="235"/>
                    <a:pt x="35" y="235"/>
                  </a:cubicBezTo>
                  <a:cubicBezTo>
                    <a:pt x="29" y="235"/>
                    <a:pt x="25" y="231"/>
                    <a:pt x="25" y="226"/>
                  </a:cubicBezTo>
                  <a:cubicBezTo>
                    <a:pt x="25" y="223"/>
                    <a:pt x="25" y="223"/>
                    <a:pt x="25" y="223"/>
                  </a:cubicBezTo>
                  <a:cubicBezTo>
                    <a:pt x="25" y="222"/>
                    <a:pt x="25" y="222"/>
                    <a:pt x="25" y="222"/>
                  </a:cubicBezTo>
                  <a:cubicBezTo>
                    <a:pt x="97" y="222"/>
                    <a:pt x="97" y="222"/>
                    <a:pt x="97" y="222"/>
                  </a:cubicBezTo>
                  <a:cubicBezTo>
                    <a:pt x="97" y="223"/>
                    <a:pt x="98" y="224"/>
                    <a:pt x="100" y="224"/>
                  </a:cubicBezTo>
                  <a:cubicBezTo>
                    <a:pt x="158" y="224"/>
                    <a:pt x="158" y="224"/>
                    <a:pt x="158" y="224"/>
                  </a:cubicBezTo>
                  <a:cubicBezTo>
                    <a:pt x="159" y="224"/>
                    <a:pt x="160" y="223"/>
                    <a:pt x="160" y="222"/>
                  </a:cubicBezTo>
                  <a:cubicBezTo>
                    <a:pt x="232" y="222"/>
                    <a:pt x="232" y="222"/>
                    <a:pt x="232" y="222"/>
                  </a:cubicBezTo>
                  <a:cubicBezTo>
                    <a:pt x="232" y="222"/>
                    <a:pt x="232" y="222"/>
                    <a:pt x="232" y="223"/>
                  </a:cubicBezTo>
                  <a:lnTo>
                    <a:pt x="232" y="226"/>
                  </a:lnTo>
                  <a:close/>
                </a:path>
              </a:pathLst>
            </a:custGeom>
            <a:grpFill/>
            <a:ln>
              <a:noFill/>
            </a:ln>
          </p:spPr>
          <p:txBody>
            <a:bodyPr vert="horz" wrap="square" lIns="91440" tIns="45720" rIns="91440" bIns="45720" numCol="1" anchor="t" anchorCtr="0" compatLnSpc="1"/>
            <a:lstStyle/>
            <a:p>
              <a:pPr fontAlgn="auto"/>
              <a:endParaRPr lang="en-US" strike="noStrike" noProof="1"/>
            </a:p>
          </p:txBody>
        </p:sp>
      </p:grpSp>
      <p:sp>
        <p:nvSpPr>
          <p:cNvPr id="55" name="椭圆 54"/>
          <p:cNvSpPr/>
          <p:nvPr/>
        </p:nvSpPr>
        <p:spPr>
          <a:xfrm>
            <a:off x="1947863" y="2516188"/>
            <a:ext cx="76200" cy="74613"/>
          </a:xfrm>
          <a:prstGeom prst="ellipse">
            <a:avLst/>
          </a:prstGeom>
          <a:solidFill>
            <a:srgbClr val="4A77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sp>
        <p:nvSpPr>
          <p:cNvPr id="56" name="椭圆 55"/>
          <p:cNvSpPr/>
          <p:nvPr/>
        </p:nvSpPr>
        <p:spPr>
          <a:xfrm>
            <a:off x="1943100" y="3973513"/>
            <a:ext cx="76200" cy="74613"/>
          </a:xfrm>
          <a:prstGeom prst="ellipse">
            <a:avLst/>
          </a:prstGeom>
          <a:solidFill>
            <a:srgbClr val="9CBF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sp>
        <p:nvSpPr>
          <p:cNvPr id="57" name="椭圆 56"/>
          <p:cNvSpPr/>
          <p:nvPr/>
        </p:nvSpPr>
        <p:spPr>
          <a:xfrm>
            <a:off x="1943100" y="5400675"/>
            <a:ext cx="76200" cy="74613"/>
          </a:xfrm>
          <a:prstGeom prst="ellipse">
            <a:avLst/>
          </a:prstGeom>
          <a:solidFill>
            <a:srgbClr val="4A77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sp>
        <p:nvSpPr>
          <p:cNvPr id="22" name="文本框 21"/>
          <p:cNvSpPr txBox="1"/>
          <p:nvPr/>
        </p:nvSpPr>
        <p:spPr>
          <a:xfrm>
            <a:off x="903605" y="457200"/>
            <a:ext cx="5965190" cy="1198880"/>
          </a:xfrm>
          <a:prstGeom prst="rect">
            <a:avLst/>
          </a:prstGeom>
          <a:noFill/>
          <a:ln w="9525">
            <a:noFill/>
          </a:ln>
        </p:spPr>
        <p:txBody>
          <a:bodyPr wrap="square" anchor="t" anchorCtr="0">
            <a:spAutoFit/>
          </a:bodyPr>
          <a:p>
            <a:pPr algn="dist"/>
            <a:r>
              <a:rPr lang="en-US" altLang="zh-CN" sz="3600" b="1">
                <a:latin typeface="字魂59号-创粗黑" charset="-122"/>
                <a:ea typeface="字魂59号-创粗黑" charset="-122"/>
                <a:sym typeface="微软雅黑" charset="-122"/>
              </a:rPr>
              <a:t>Latour’s “Parliament of Things” (1993)</a:t>
            </a:r>
            <a:endParaRPr lang="en-US" altLang="zh-CN" sz="3600" b="1">
              <a:latin typeface="字魂59号-创粗黑" charset="-122"/>
              <a:ea typeface="字魂59号-创粗黑" charset="-122"/>
              <a:sym typeface="微软雅黑" charset="-122"/>
            </a:endParaRPr>
          </a:p>
        </p:txBody>
      </p:sp>
    </p:spTree>
    <p:custDataLst>
      <p:tags r:id="rId1"/>
    </p:custDataLst>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fade">
                                      <p:cBhvr>
                                        <p:cTn id="22" dur="1000"/>
                                        <p:tgtEl>
                                          <p:spTgt spid="39"/>
                                        </p:tgtEl>
                                      </p:cBhvr>
                                    </p:animEffect>
                                    <p:anim calcmode="lin" valueType="num">
                                      <p:cBhvr>
                                        <p:cTn id="23" dur="1000" fill="hold"/>
                                        <p:tgtEl>
                                          <p:spTgt spid="39"/>
                                        </p:tgtEl>
                                        <p:attrNameLst>
                                          <p:attrName>ppt_x</p:attrName>
                                        </p:attrNameLst>
                                      </p:cBhvr>
                                      <p:tavLst>
                                        <p:tav tm="0">
                                          <p:val>
                                            <p:strVal val="#ppt_x"/>
                                          </p:val>
                                        </p:tav>
                                        <p:tav tm="100000">
                                          <p:val>
                                            <p:strVal val="#ppt_x"/>
                                          </p:val>
                                        </p:tav>
                                      </p:tavLst>
                                    </p:anim>
                                    <p:anim calcmode="lin" valueType="num">
                                      <p:cBhvr>
                                        <p:cTn id="24" dur="1000" fill="hold"/>
                                        <p:tgtEl>
                                          <p:spTgt spid="39"/>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fade">
                                      <p:cBhvr>
                                        <p:cTn id="27" dur="1000"/>
                                        <p:tgtEl>
                                          <p:spTgt spid="40"/>
                                        </p:tgtEl>
                                      </p:cBhvr>
                                    </p:animEffect>
                                    <p:anim calcmode="lin" valueType="num">
                                      <p:cBhvr>
                                        <p:cTn id="28" dur="1000" fill="hold"/>
                                        <p:tgtEl>
                                          <p:spTgt spid="40"/>
                                        </p:tgtEl>
                                        <p:attrNameLst>
                                          <p:attrName>ppt_x</p:attrName>
                                        </p:attrNameLst>
                                      </p:cBhvr>
                                      <p:tavLst>
                                        <p:tav tm="0">
                                          <p:val>
                                            <p:strVal val="#ppt_x"/>
                                          </p:val>
                                        </p:tav>
                                        <p:tav tm="100000">
                                          <p:val>
                                            <p:strVal val="#ppt_x"/>
                                          </p:val>
                                        </p:tav>
                                      </p:tavLst>
                                    </p:anim>
                                    <p:anim calcmode="lin" valueType="num">
                                      <p:cBhvr>
                                        <p:cTn id="29" dur="1000" fill="hold"/>
                                        <p:tgtEl>
                                          <p:spTgt spid="40"/>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43"/>
                                        </p:tgtEl>
                                        <p:attrNameLst>
                                          <p:attrName>style.visibility</p:attrName>
                                        </p:attrNameLst>
                                      </p:cBhvr>
                                      <p:to>
                                        <p:strVal val="visible"/>
                                      </p:to>
                                    </p:set>
                                    <p:animEffect transition="in" filter="fade">
                                      <p:cBhvr>
                                        <p:cTn id="32" dur="1000"/>
                                        <p:tgtEl>
                                          <p:spTgt spid="43"/>
                                        </p:tgtEl>
                                      </p:cBhvr>
                                    </p:animEffect>
                                    <p:anim calcmode="lin" valueType="num">
                                      <p:cBhvr>
                                        <p:cTn id="33" dur="1000" fill="hold"/>
                                        <p:tgtEl>
                                          <p:spTgt spid="43"/>
                                        </p:tgtEl>
                                        <p:attrNameLst>
                                          <p:attrName>ppt_x</p:attrName>
                                        </p:attrNameLst>
                                      </p:cBhvr>
                                      <p:tavLst>
                                        <p:tav tm="0">
                                          <p:val>
                                            <p:strVal val="#ppt_x"/>
                                          </p:val>
                                        </p:tav>
                                        <p:tav tm="100000">
                                          <p:val>
                                            <p:strVal val="#ppt_x"/>
                                          </p:val>
                                        </p:tav>
                                      </p:tavLst>
                                    </p:anim>
                                    <p:anim calcmode="lin" valueType="num">
                                      <p:cBhvr>
                                        <p:cTn id="34" dur="1000" fill="hold"/>
                                        <p:tgtEl>
                                          <p:spTgt spid="43"/>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fade">
                                      <p:cBhvr>
                                        <p:cTn id="37" dur="1000"/>
                                        <p:tgtEl>
                                          <p:spTgt spid="46"/>
                                        </p:tgtEl>
                                      </p:cBhvr>
                                    </p:animEffect>
                                    <p:anim calcmode="lin" valueType="num">
                                      <p:cBhvr>
                                        <p:cTn id="38" dur="1000" fill="hold"/>
                                        <p:tgtEl>
                                          <p:spTgt spid="46"/>
                                        </p:tgtEl>
                                        <p:attrNameLst>
                                          <p:attrName>ppt_x</p:attrName>
                                        </p:attrNameLst>
                                      </p:cBhvr>
                                      <p:tavLst>
                                        <p:tav tm="0">
                                          <p:val>
                                            <p:strVal val="#ppt_x"/>
                                          </p:val>
                                        </p:tav>
                                        <p:tav tm="100000">
                                          <p:val>
                                            <p:strVal val="#ppt_x"/>
                                          </p:val>
                                        </p:tav>
                                      </p:tavLst>
                                    </p:anim>
                                    <p:anim calcmode="lin" valueType="num">
                                      <p:cBhvr>
                                        <p:cTn id="39" dur="1000" fill="hold"/>
                                        <p:tgtEl>
                                          <p:spTgt spid="46"/>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47"/>
                                        </p:tgtEl>
                                        <p:attrNameLst>
                                          <p:attrName>style.visibility</p:attrName>
                                        </p:attrNameLst>
                                      </p:cBhvr>
                                      <p:to>
                                        <p:strVal val="visible"/>
                                      </p:to>
                                    </p:set>
                                    <p:animEffect transition="in" filter="fade">
                                      <p:cBhvr>
                                        <p:cTn id="42" dur="1000"/>
                                        <p:tgtEl>
                                          <p:spTgt spid="47"/>
                                        </p:tgtEl>
                                      </p:cBhvr>
                                    </p:animEffect>
                                    <p:anim calcmode="lin" valueType="num">
                                      <p:cBhvr>
                                        <p:cTn id="43" dur="1000" fill="hold"/>
                                        <p:tgtEl>
                                          <p:spTgt spid="47"/>
                                        </p:tgtEl>
                                        <p:attrNameLst>
                                          <p:attrName>ppt_x</p:attrName>
                                        </p:attrNameLst>
                                      </p:cBhvr>
                                      <p:tavLst>
                                        <p:tav tm="0">
                                          <p:val>
                                            <p:strVal val="#ppt_x"/>
                                          </p:val>
                                        </p:tav>
                                        <p:tav tm="100000">
                                          <p:val>
                                            <p:strVal val="#ppt_x"/>
                                          </p:val>
                                        </p:tav>
                                      </p:tavLst>
                                    </p:anim>
                                    <p:anim calcmode="lin" valueType="num">
                                      <p:cBhvr>
                                        <p:cTn id="44" dur="1000" fill="hold"/>
                                        <p:tgtEl>
                                          <p:spTgt spid="47"/>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fade">
                                      <p:cBhvr>
                                        <p:cTn id="47" dur="1000"/>
                                        <p:tgtEl>
                                          <p:spTgt spid="48"/>
                                        </p:tgtEl>
                                      </p:cBhvr>
                                    </p:animEffect>
                                    <p:anim calcmode="lin" valueType="num">
                                      <p:cBhvr>
                                        <p:cTn id="48" dur="1000" fill="hold"/>
                                        <p:tgtEl>
                                          <p:spTgt spid="48"/>
                                        </p:tgtEl>
                                        <p:attrNameLst>
                                          <p:attrName>ppt_x</p:attrName>
                                        </p:attrNameLst>
                                      </p:cBhvr>
                                      <p:tavLst>
                                        <p:tav tm="0">
                                          <p:val>
                                            <p:strVal val="#ppt_x"/>
                                          </p:val>
                                        </p:tav>
                                        <p:tav tm="100000">
                                          <p:val>
                                            <p:strVal val="#ppt_x"/>
                                          </p:val>
                                        </p:tav>
                                      </p:tavLst>
                                    </p:anim>
                                    <p:anim calcmode="lin" valueType="num">
                                      <p:cBhvr>
                                        <p:cTn id="49" dur="1000" fill="hold"/>
                                        <p:tgtEl>
                                          <p:spTgt spid="48"/>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49"/>
                                        </p:tgtEl>
                                        <p:attrNameLst>
                                          <p:attrName>style.visibility</p:attrName>
                                        </p:attrNameLst>
                                      </p:cBhvr>
                                      <p:to>
                                        <p:strVal val="visible"/>
                                      </p:to>
                                    </p:set>
                                    <p:animEffect transition="in" filter="fade">
                                      <p:cBhvr>
                                        <p:cTn id="52" dur="1000"/>
                                        <p:tgtEl>
                                          <p:spTgt spid="49"/>
                                        </p:tgtEl>
                                      </p:cBhvr>
                                    </p:animEffect>
                                    <p:anim calcmode="lin" valueType="num">
                                      <p:cBhvr>
                                        <p:cTn id="53" dur="1000" fill="hold"/>
                                        <p:tgtEl>
                                          <p:spTgt spid="49"/>
                                        </p:tgtEl>
                                        <p:attrNameLst>
                                          <p:attrName>ppt_x</p:attrName>
                                        </p:attrNameLst>
                                      </p:cBhvr>
                                      <p:tavLst>
                                        <p:tav tm="0">
                                          <p:val>
                                            <p:strVal val="#ppt_x"/>
                                          </p:val>
                                        </p:tav>
                                        <p:tav tm="100000">
                                          <p:val>
                                            <p:strVal val="#ppt_x"/>
                                          </p:val>
                                        </p:tav>
                                      </p:tavLst>
                                    </p:anim>
                                    <p:anim calcmode="lin" valueType="num">
                                      <p:cBhvr>
                                        <p:cTn id="54" dur="1000" fill="hold"/>
                                        <p:tgtEl>
                                          <p:spTgt spid="49"/>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175"/>
                                        </p:tgtEl>
                                        <p:attrNameLst>
                                          <p:attrName>style.visibility</p:attrName>
                                        </p:attrNameLst>
                                      </p:cBhvr>
                                      <p:to>
                                        <p:strVal val="visible"/>
                                      </p:to>
                                    </p:set>
                                    <p:animEffect transition="in" filter="fade">
                                      <p:cBhvr>
                                        <p:cTn id="57" dur="1000"/>
                                        <p:tgtEl>
                                          <p:spTgt spid="175"/>
                                        </p:tgtEl>
                                      </p:cBhvr>
                                    </p:animEffect>
                                    <p:anim calcmode="lin" valueType="num">
                                      <p:cBhvr>
                                        <p:cTn id="58" dur="1000" fill="hold"/>
                                        <p:tgtEl>
                                          <p:spTgt spid="175"/>
                                        </p:tgtEl>
                                        <p:attrNameLst>
                                          <p:attrName>ppt_x</p:attrName>
                                        </p:attrNameLst>
                                      </p:cBhvr>
                                      <p:tavLst>
                                        <p:tav tm="0">
                                          <p:val>
                                            <p:strVal val="#ppt_x"/>
                                          </p:val>
                                        </p:tav>
                                        <p:tav tm="100000">
                                          <p:val>
                                            <p:strVal val="#ppt_x"/>
                                          </p:val>
                                        </p:tav>
                                      </p:tavLst>
                                    </p:anim>
                                    <p:anim calcmode="lin" valueType="num">
                                      <p:cBhvr>
                                        <p:cTn id="59" dur="1000" fill="hold"/>
                                        <p:tgtEl>
                                          <p:spTgt spid="175"/>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179"/>
                                        </p:tgtEl>
                                        <p:attrNameLst>
                                          <p:attrName>style.visibility</p:attrName>
                                        </p:attrNameLst>
                                      </p:cBhvr>
                                      <p:to>
                                        <p:strVal val="visible"/>
                                      </p:to>
                                    </p:set>
                                    <p:animEffect transition="in" filter="fade">
                                      <p:cBhvr>
                                        <p:cTn id="62" dur="1000"/>
                                        <p:tgtEl>
                                          <p:spTgt spid="179"/>
                                        </p:tgtEl>
                                      </p:cBhvr>
                                    </p:animEffect>
                                    <p:anim calcmode="lin" valueType="num">
                                      <p:cBhvr>
                                        <p:cTn id="63" dur="1000" fill="hold"/>
                                        <p:tgtEl>
                                          <p:spTgt spid="179"/>
                                        </p:tgtEl>
                                        <p:attrNameLst>
                                          <p:attrName>ppt_x</p:attrName>
                                        </p:attrNameLst>
                                      </p:cBhvr>
                                      <p:tavLst>
                                        <p:tav tm="0">
                                          <p:val>
                                            <p:strVal val="#ppt_x"/>
                                          </p:val>
                                        </p:tav>
                                        <p:tav tm="100000">
                                          <p:val>
                                            <p:strVal val="#ppt_x"/>
                                          </p:val>
                                        </p:tav>
                                      </p:tavLst>
                                    </p:anim>
                                    <p:anim calcmode="lin" valueType="num">
                                      <p:cBhvr>
                                        <p:cTn id="64" dur="1000" fill="hold"/>
                                        <p:tgtEl>
                                          <p:spTgt spid="179"/>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55"/>
                                        </p:tgtEl>
                                        <p:attrNameLst>
                                          <p:attrName>style.visibility</p:attrName>
                                        </p:attrNameLst>
                                      </p:cBhvr>
                                      <p:to>
                                        <p:strVal val="visible"/>
                                      </p:to>
                                    </p:set>
                                    <p:animEffect transition="in" filter="fade">
                                      <p:cBhvr>
                                        <p:cTn id="67" dur="1000"/>
                                        <p:tgtEl>
                                          <p:spTgt spid="55"/>
                                        </p:tgtEl>
                                      </p:cBhvr>
                                    </p:animEffect>
                                    <p:anim calcmode="lin" valueType="num">
                                      <p:cBhvr>
                                        <p:cTn id="68" dur="1000" fill="hold"/>
                                        <p:tgtEl>
                                          <p:spTgt spid="55"/>
                                        </p:tgtEl>
                                        <p:attrNameLst>
                                          <p:attrName>ppt_x</p:attrName>
                                        </p:attrNameLst>
                                      </p:cBhvr>
                                      <p:tavLst>
                                        <p:tav tm="0">
                                          <p:val>
                                            <p:strVal val="#ppt_x"/>
                                          </p:val>
                                        </p:tav>
                                        <p:tav tm="100000">
                                          <p:val>
                                            <p:strVal val="#ppt_x"/>
                                          </p:val>
                                        </p:tav>
                                      </p:tavLst>
                                    </p:anim>
                                    <p:anim calcmode="lin" valueType="num">
                                      <p:cBhvr>
                                        <p:cTn id="69" dur="1000" fill="hold"/>
                                        <p:tgtEl>
                                          <p:spTgt spid="55"/>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56"/>
                                        </p:tgtEl>
                                        <p:attrNameLst>
                                          <p:attrName>style.visibility</p:attrName>
                                        </p:attrNameLst>
                                      </p:cBhvr>
                                      <p:to>
                                        <p:strVal val="visible"/>
                                      </p:to>
                                    </p:set>
                                    <p:animEffect transition="in" filter="fade">
                                      <p:cBhvr>
                                        <p:cTn id="72" dur="1000"/>
                                        <p:tgtEl>
                                          <p:spTgt spid="56"/>
                                        </p:tgtEl>
                                      </p:cBhvr>
                                    </p:animEffect>
                                    <p:anim calcmode="lin" valueType="num">
                                      <p:cBhvr>
                                        <p:cTn id="73" dur="1000" fill="hold"/>
                                        <p:tgtEl>
                                          <p:spTgt spid="56"/>
                                        </p:tgtEl>
                                        <p:attrNameLst>
                                          <p:attrName>ppt_x</p:attrName>
                                        </p:attrNameLst>
                                      </p:cBhvr>
                                      <p:tavLst>
                                        <p:tav tm="0">
                                          <p:val>
                                            <p:strVal val="#ppt_x"/>
                                          </p:val>
                                        </p:tav>
                                        <p:tav tm="100000">
                                          <p:val>
                                            <p:strVal val="#ppt_x"/>
                                          </p:val>
                                        </p:tav>
                                      </p:tavLst>
                                    </p:anim>
                                    <p:anim calcmode="lin" valueType="num">
                                      <p:cBhvr>
                                        <p:cTn id="74" dur="1000" fill="hold"/>
                                        <p:tgtEl>
                                          <p:spTgt spid="56"/>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57"/>
                                        </p:tgtEl>
                                        <p:attrNameLst>
                                          <p:attrName>style.visibility</p:attrName>
                                        </p:attrNameLst>
                                      </p:cBhvr>
                                      <p:to>
                                        <p:strVal val="visible"/>
                                      </p:to>
                                    </p:set>
                                    <p:animEffect transition="in" filter="fade">
                                      <p:cBhvr>
                                        <p:cTn id="77" dur="1000"/>
                                        <p:tgtEl>
                                          <p:spTgt spid="57"/>
                                        </p:tgtEl>
                                      </p:cBhvr>
                                    </p:animEffect>
                                    <p:anim calcmode="lin" valueType="num">
                                      <p:cBhvr>
                                        <p:cTn id="78" dur="1000" fill="hold"/>
                                        <p:tgtEl>
                                          <p:spTgt spid="57"/>
                                        </p:tgtEl>
                                        <p:attrNameLst>
                                          <p:attrName>ppt_x</p:attrName>
                                        </p:attrNameLst>
                                      </p:cBhvr>
                                      <p:tavLst>
                                        <p:tav tm="0">
                                          <p:val>
                                            <p:strVal val="#ppt_x"/>
                                          </p:val>
                                        </p:tav>
                                        <p:tav tm="100000">
                                          <p:val>
                                            <p:strVal val="#ppt_x"/>
                                          </p:val>
                                        </p:tav>
                                      </p:tavLst>
                                    </p:anim>
                                    <p:anim calcmode="lin" valueType="num">
                                      <p:cBhvr>
                                        <p:cTn id="79" dur="1000" fill="hold"/>
                                        <p:tgtEl>
                                          <p:spTgt spid="57"/>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22"/>
                                        </p:tgtEl>
                                        <p:attrNameLst>
                                          <p:attrName>style.visibility</p:attrName>
                                        </p:attrNameLst>
                                      </p:cBhvr>
                                      <p:to>
                                        <p:strVal val="visible"/>
                                      </p:to>
                                    </p:set>
                                    <p:animEffect transition="in" filter="fade">
                                      <p:cBhvr>
                                        <p:cTn id="82" dur="1000"/>
                                        <p:tgtEl>
                                          <p:spTgt spid="22"/>
                                        </p:tgtEl>
                                      </p:cBhvr>
                                    </p:animEffect>
                                    <p:anim calcmode="lin" valueType="num">
                                      <p:cBhvr>
                                        <p:cTn id="83" dur="1000" fill="hold"/>
                                        <p:tgtEl>
                                          <p:spTgt spid="22"/>
                                        </p:tgtEl>
                                        <p:attrNameLst>
                                          <p:attrName>ppt_x</p:attrName>
                                        </p:attrNameLst>
                                      </p:cBhvr>
                                      <p:tavLst>
                                        <p:tav tm="0">
                                          <p:val>
                                            <p:strVal val="#ppt_x"/>
                                          </p:val>
                                        </p:tav>
                                        <p:tav tm="100000">
                                          <p:val>
                                            <p:strVal val="#ppt_x"/>
                                          </p:val>
                                        </p:tav>
                                      </p:tavLst>
                                    </p:anim>
                                    <p:anim calcmode="lin" valueType="num">
                                      <p:cBhvr>
                                        <p:cTn id="84"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46" grpId="0"/>
      <p:bldP spid="47" grpId="0"/>
      <p:bldP spid="48" grpId="0"/>
      <p:bldP spid="55" grpId="0" animBg="1"/>
      <p:bldP spid="56" grpId="0" animBg="1"/>
      <p:bldP spid="57" grpId="0" animBg="1"/>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3650615" y="1692910"/>
            <a:ext cx="657225" cy="701675"/>
          </a:xfrm>
          <a:prstGeom prst="rect">
            <a:avLst/>
          </a:prstGeom>
          <a:noFill/>
          <a:ln w="19050">
            <a:solidFill>
              <a:srgbClr val="9CBF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7" name="组合 6"/>
          <p:cNvGrpSpPr/>
          <p:nvPr/>
        </p:nvGrpSpPr>
        <p:grpSpPr>
          <a:xfrm>
            <a:off x="0" y="513715"/>
            <a:ext cx="772160" cy="373380"/>
            <a:chOff x="4886" y="2028"/>
            <a:chExt cx="1581" cy="794"/>
          </a:xfrm>
        </p:grpSpPr>
        <p:sp>
          <p:nvSpPr>
            <p:cNvPr id="4" name="圆角矩形 3"/>
            <p:cNvSpPr/>
            <p:nvPr/>
          </p:nvSpPr>
          <p:spPr>
            <a:xfrm>
              <a:off x="4886" y="2338"/>
              <a:ext cx="1566" cy="175"/>
            </a:xfrm>
            <a:prstGeom prst="roundRect">
              <a:avLst>
                <a:gd name="adj" fmla="val 50000"/>
              </a:avLst>
            </a:prstGeom>
            <a:solidFill>
              <a:srgbClr val="4A77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圆角矩形 4"/>
            <p:cNvSpPr/>
            <p:nvPr/>
          </p:nvSpPr>
          <p:spPr>
            <a:xfrm>
              <a:off x="4901" y="2648"/>
              <a:ext cx="1566" cy="175"/>
            </a:xfrm>
            <a:prstGeom prst="roundRect">
              <a:avLst>
                <a:gd name="adj" fmla="val 50000"/>
              </a:avLst>
            </a:prstGeom>
            <a:solidFill>
              <a:srgbClr val="9CBF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圆角矩形 5"/>
            <p:cNvSpPr/>
            <p:nvPr/>
          </p:nvSpPr>
          <p:spPr>
            <a:xfrm>
              <a:off x="4886" y="2028"/>
              <a:ext cx="1566" cy="175"/>
            </a:xfrm>
            <a:prstGeom prst="roundRect">
              <a:avLst>
                <a:gd name="adj" fmla="val 50000"/>
              </a:avLst>
            </a:prstGeom>
            <a:solidFill>
              <a:srgbClr val="BEBE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 name="矩形 7"/>
          <p:cNvSpPr/>
          <p:nvPr/>
        </p:nvSpPr>
        <p:spPr>
          <a:xfrm>
            <a:off x="0" y="6686550"/>
            <a:ext cx="8545830" cy="171450"/>
          </a:xfrm>
          <a:prstGeom prst="rect">
            <a:avLst/>
          </a:prstGeom>
          <a:solidFill>
            <a:srgbClr val="4A77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545830" y="6686550"/>
            <a:ext cx="3646170" cy="171450"/>
          </a:xfrm>
          <a:prstGeom prst="rect">
            <a:avLst/>
          </a:prstGeom>
          <a:solidFill>
            <a:srgbClr val="9CBF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38"/>
          <p:cNvSpPr/>
          <p:nvPr/>
        </p:nvSpPr>
        <p:spPr>
          <a:xfrm>
            <a:off x="1019810" y="5340985"/>
            <a:ext cx="657225" cy="701675"/>
          </a:xfrm>
          <a:prstGeom prst="rect">
            <a:avLst/>
          </a:prstGeom>
          <a:solidFill>
            <a:srgbClr val="9CBF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矩形 37"/>
          <p:cNvSpPr/>
          <p:nvPr/>
        </p:nvSpPr>
        <p:spPr>
          <a:xfrm>
            <a:off x="2893695" y="1800860"/>
            <a:ext cx="1304290" cy="1056640"/>
          </a:xfrm>
          <a:prstGeom prst="rect">
            <a:avLst/>
          </a:prstGeom>
          <a:solidFill>
            <a:srgbClr val="4A77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文本框 40"/>
          <p:cNvSpPr txBox="1"/>
          <p:nvPr/>
        </p:nvSpPr>
        <p:spPr>
          <a:xfrm>
            <a:off x="4455160" y="659765"/>
            <a:ext cx="6607810" cy="7662545"/>
          </a:xfrm>
          <a:prstGeom prst="rect">
            <a:avLst/>
          </a:prstGeom>
          <a:noFill/>
        </p:spPr>
        <p:txBody>
          <a:bodyPr wrap="square" rtlCol="0">
            <a:spAutoFit/>
          </a:bodyPr>
          <a:lstStyle/>
          <a:p>
            <a:pPr indent="0" algn="l">
              <a:lnSpc>
                <a:spcPct val="200000"/>
              </a:lnSpc>
              <a:buFont typeface="Arial" panose="020B0604020202020204" pitchFamily="34" charset="0"/>
              <a:buNone/>
            </a:pPr>
            <a:r>
              <a:rPr lang="en-US" sz="1200">
                <a:sym typeface="+mn-ea"/>
              </a:rPr>
              <a:t>Hirschman, D. (2013). The Sociology of the Door-Closer Redux. A Sociologit’s Commonplace Book. https://asociologist.com/2013/08/30/the-sociology-of-the-door-closer-redux/</a:t>
            </a:r>
            <a:endParaRPr lang="en-US" sz="1200">
              <a:sym typeface="+mn-ea"/>
            </a:endParaRPr>
          </a:p>
          <a:p>
            <a:pPr indent="0" algn="l">
              <a:lnSpc>
                <a:spcPct val="200000"/>
              </a:lnSpc>
              <a:buFont typeface="Arial" panose="020B0604020202020204" pitchFamily="34" charset="0"/>
              <a:buNone/>
            </a:pPr>
            <a:endParaRPr lang="en-US" sz="1200">
              <a:sym typeface="+mn-ea"/>
            </a:endParaRPr>
          </a:p>
          <a:p>
            <a:pPr indent="0" algn="l">
              <a:lnSpc>
                <a:spcPct val="200000"/>
              </a:lnSpc>
              <a:buFont typeface="Arial" panose="020B0604020202020204" pitchFamily="34" charset="0"/>
              <a:buNone/>
            </a:pPr>
            <a:r>
              <a:rPr lang="en-US" sz="1200">
                <a:sym typeface="+mn-ea"/>
              </a:rPr>
              <a:t>Johnson, J. (1988). Mixing Humans and Nonhumans Together: The Sociology of the Door Closer. Social Problems.</a:t>
            </a:r>
            <a:endParaRPr lang="en-US" sz="1200">
              <a:sym typeface="+mn-ea"/>
            </a:endParaRPr>
          </a:p>
          <a:p>
            <a:pPr indent="0" algn="l">
              <a:lnSpc>
                <a:spcPct val="200000"/>
              </a:lnSpc>
              <a:buFont typeface="Arial" panose="020B0604020202020204" pitchFamily="34" charset="0"/>
              <a:buNone/>
            </a:pPr>
            <a:endParaRPr lang="en-US" sz="1200">
              <a:sym typeface="+mn-ea"/>
            </a:endParaRPr>
          </a:p>
          <a:p>
            <a:pPr indent="0" algn="l">
              <a:lnSpc>
                <a:spcPct val="200000"/>
              </a:lnSpc>
              <a:buFont typeface="Arial" panose="020B0604020202020204" pitchFamily="34" charset="0"/>
              <a:buNone/>
            </a:pPr>
            <a:r>
              <a:rPr lang="en-US" sz="1200">
                <a:sym typeface="+mn-ea"/>
              </a:rPr>
              <a:t>Latour, B. (1992). 'Where are the missing masses? The sociology of a few mundane artifacts', in Bijker, W. E. and Law, J. (eds) Shaping Technology/Building Society: Studies in Sociotechnical Change, Cambridge, MA, MIT Press, pp. 225-58.</a:t>
            </a:r>
            <a:endParaRPr lang="en-US" sz="1200">
              <a:sym typeface="+mn-ea"/>
            </a:endParaRPr>
          </a:p>
          <a:p>
            <a:pPr indent="0" algn="l">
              <a:lnSpc>
                <a:spcPct val="200000"/>
              </a:lnSpc>
              <a:buFont typeface="Arial" panose="020B0604020202020204" pitchFamily="34" charset="0"/>
              <a:buNone/>
            </a:pPr>
            <a:endParaRPr lang="en-US" sz="1200">
              <a:sym typeface="+mn-ea"/>
            </a:endParaRPr>
          </a:p>
          <a:p>
            <a:pPr indent="0" algn="l">
              <a:lnSpc>
                <a:spcPct val="200000"/>
              </a:lnSpc>
              <a:buFont typeface="Arial" panose="020B0604020202020204" pitchFamily="34" charset="0"/>
              <a:buNone/>
            </a:pPr>
            <a:r>
              <a:rPr lang="en-US" sz="1200">
                <a:sym typeface="+mn-ea"/>
              </a:rPr>
              <a:t>Latour, B. (1993). We Have Never Been Modern. Translated by Porter, Catherine. Harvard University Press. ISBN: 978-0-674-94839-6.</a:t>
            </a:r>
            <a:endParaRPr lang="en-US" sz="1200">
              <a:sym typeface="+mn-ea"/>
            </a:endParaRPr>
          </a:p>
          <a:p>
            <a:pPr indent="0" algn="l">
              <a:lnSpc>
                <a:spcPct val="200000"/>
              </a:lnSpc>
              <a:buFont typeface="Arial" panose="020B0604020202020204" pitchFamily="34" charset="0"/>
              <a:buNone/>
            </a:pPr>
            <a:endParaRPr lang="en-US" sz="1200">
              <a:sym typeface="+mn-ea"/>
            </a:endParaRPr>
          </a:p>
          <a:p>
            <a:pPr indent="0" algn="l">
              <a:lnSpc>
                <a:spcPct val="200000"/>
              </a:lnSpc>
              <a:buFont typeface="Arial" panose="020B0604020202020204" pitchFamily="34" charset="0"/>
              <a:buNone/>
            </a:pPr>
            <a:r>
              <a:rPr lang="en-US" sz="1200">
                <a:sym typeface="+mn-ea"/>
              </a:rPr>
              <a:t>McLuhan, M., &amp; McLuhan, E. (1988). Laws of the Media: The New Science. University of Toronto Press.</a:t>
            </a:r>
            <a:endParaRPr lang="en-US" sz="1200">
              <a:sym typeface="+mn-ea"/>
            </a:endParaRPr>
          </a:p>
          <a:p>
            <a:pPr indent="0" algn="l">
              <a:lnSpc>
                <a:spcPct val="200000"/>
              </a:lnSpc>
              <a:buFont typeface="Arial" panose="020B0604020202020204" pitchFamily="34" charset="0"/>
              <a:buNone/>
            </a:pPr>
            <a:endParaRPr lang="en-US" sz="1200">
              <a:sym typeface="+mn-ea"/>
            </a:endParaRPr>
          </a:p>
          <a:p>
            <a:pPr indent="0" algn="l">
              <a:lnSpc>
                <a:spcPct val="200000"/>
              </a:lnSpc>
              <a:buFont typeface="Arial" panose="020B0604020202020204" pitchFamily="34" charset="0"/>
              <a:buNone/>
            </a:pPr>
            <a:r>
              <a:rPr lang="en-US" sz="1200">
                <a:sym typeface="+mn-ea"/>
              </a:rPr>
              <a:t>Textbook. (2022). Wikipedia. https://en.wikipedia.org/wiki/Textbook</a:t>
            </a:r>
            <a:endParaRPr lang="en-US" sz="1200">
              <a:sym typeface="+mn-ea"/>
            </a:endParaRPr>
          </a:p>
          <a:p>
            <a:pPr indent="0" algn="l">
              <a:lnSpc>
                <a:spcPct val="200000"/>
              </a:lnSpc>
              <a:buFont typeface="Arial" panose="020B0604020202020204" pitchFamily="34" charset="0"/>
              <a:buNone/>
            </a:pPr>
            <a:endParaRPr lang="en-US" sz="1400"/>
          </a:p>
          <a:p>
            <a:pPr indent="0" algn="l">
              <a:lnSpc>
                <a:spcPct val="200000"/>
              </a:lnSpc>
              <a:buFont typeface="Arial" panose="020B0604020202020204" pitchFamily="34" charset="0"/>
              <a:buNone/>
            </a:pPr>
            <a:endParaRPr lang="en-US" sz="1400"/>
          </a:p>
          <a:p>
            <a:pPr indent="0" algn="l">
              <a:lnSpc>
                <a:spcPct val="200000"/>
              </a:lnSpc>
              <a:buFont typeface="Arial" panose="020B0604020202020204" pitchFamily="34" charset="0"/>
              <a:buNone/>
            </a:pPr>
            <a:endParaRPr lang="zh-CN" altLang="en-US" sz="1400" dirty="0">
              <a:latin typeface="字魂58号-创中黑" charset="-122"/>
              <a:ea typeface="字魂58号-创中黑" charset="-122"/>
            </a:endParaRPr>
          </a:p>
        </p:txBody>
      </p:sp>
      <p:sp>
        <p:nvSpPr>
          <p:cNvPr id="42" name="椭圆 41"/>
          <p:cNvSpPr/>
          <p:nvPr/>
        </p:nvSpPr>
        <p:spPr>
          <a:xfrm>
            <a:off x="1337310" y="2857500"/>
            <a:ext cx="958215" cy="958215"/>
          </a:xfrm>
          <a:prstGeom prst="ellipse">
            <a:avLst/>
          </a:prstGeom>
          <a:solidFill>
            <a:srgbClr val="4A77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椭圆 42"/>
          <p:cNvSpPr/>
          <p:nvPr/>
        </p:nvSpPr>
        <p:spPr>
          <a:xfrm>
            <a:off x="2893695" y="4458970"/>
            <a:ext cx="958215" cy="958215"/>
          </a:xfrm>
          <a:prstGeom prst="ellipse">
            <a:avLst/>
          </a:prstGeom>
          <a:solidFill>
            <a:srgbClr val="9CBF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84" name="组合 183"/>
          <p:cNvGrpSpPr/>
          <p:nvPr/>
        </p:nvGrpSpPr>
        <p:grpSpPr>
          <a:xfrm>
            <a:off x="1616075" y="3164840"/>
            <a:ext cx="568325" cy="410210"/>
            <a:chOff x="7706" y="5088"/>
            <a:chExt cx="895" cy="646"/>
          </a:xfrm>
          <a:solidFill>
            <a:schemeClr val="bg1"/>
          </a:solidFill>
        </p:grpSpPr>
        <p:sp>
          <p:nvSpPr>
            <p:cNvPr id="44" name="Freeform 226"/>
            <p:cNvSpPr>
              <a:spLocks noEditPoints="1"/>
            </p:cNvSpPr>
            <p:nvPr/>
          </p:nvSpPr>
          <p:spPr bwMode="auto">
            <a:xfrm>
              <a:off x="7706" y="5088"/>
              <a:ext cx="728" cy="647"/>
            </a:xfrm>
            <a:custGeom>
              <a:avLst/>
              <a:gdLst>
                <a:gd name="T0" fmla="*/ 215 w 222"/>
                <a:gd name="T1" fmla="*/ 0 h 197"/>
                <a:gd name="T2" fmla="*/ 7 w 222"/>
                <a:gd name="T3" fmla="*/ 0 h 197"/>
                <a:gd name="T4" fmla="*/ 0 w 222"/>
                <a:gd name="T5" fmla="*/ 7 h 197"/>
                <a:gd name="T6" fmla="*/ 0 w 222"/>
                <a:gd name="T7" fmla="*/ 190 h 197"/>
                <a:gd name="T8" fmla="*/ 7 w 222"/>
                <a:gd name="T9" fmla="*/ 197 h 197"/>
                <a:gd name="T10" fmla="*/ 215 w 222"/>
                <a:gd name="T11" fmla="*/ 197 h 197"/>
                <a:gd name="T12" fmla="*/ 222 w 222"/>
                <a:gd name="T13" fmla="*/ 190 h 197"/>
                <a:gd name="T14" fmla="*/ 222 w 222"/>
                <a:gd name="T15" fmla="*/ 7 h 197"/>
                <a:gd name="T16" fmla="*/ 215 w 222"/>
                <a:gd name="T17" fmla="*/ 0 h 197"/>
                <a:gd name="T18" fmla="*/ 171 w 222"/>
                <a:gd name="T19" fmla="*/ 15 h 197"/>
                <a:gd name="T20" fmla="*/ 180 w 222"/>
                <a:gd name="T21" fmla="*/ 24 h 197"/>
                <a:gd name="T22" fmla="*/ 171 w 222"/>
                <a:gd name="T23" fmla="*/ 34 h 197"/>
                <a:gd name="T24" fmla="*/ 162 w 222"/>
                <a:gd name="T25" fmla="*/ 24 h 197"/>
                <a:gd name="T26" fmla="*/ 171 w 222"/>
                <a:gd name="T27" fmla="*/ 15 h 197"/>
                <a:gd name="T28" fmla="*/ 143 w 222"/>
                <a:gd name="T29" fmla="*/ 15 h 197"/>
                <a:gd name="T30" fmla="*/ 153 w 222"/>
                <a:gd name="T31" fmla="*/ 24 h 197"/>
                <a:gd name="T32" fmla="*/ 143 w 222"/>
                <a:gd name="T33" fmla="*/ 34 h 197"/>
                <a:gd name="T34" fmla="*/ 134 w 222"/>
                <a:gd name="T35" fmla="*/ 24 h 197"/>
                <a:gd name="T36" fmla="*/ 143 w 222"/>
                <a:gd name="T37" fmla="*/ 15 h 197"/>
                <a:gd name="T38" fmla="*/ 208 w 222"/>
                <a:gd name="T39" fmla="*/ 183 h 197"/>
                <a:gd name="T40" fmla="*/ 14 w 222"/>
                <a:gd name="T41" fmla="*/ 183 h 197"/>
                <a:gd name="T42" fmla="*/ 14 w 222"/>
                <a:gd name="T43" fmla="*/ 49 h 197"/>
                <a:gd name="T44" fmla="*/ 208 w 222"/>
                <a:gd name="T45" fmla="*/ 49 h 197"/>
                <a:gd name="T46" fmla="*/ 208 w 222"/>
                <a:gd name="T47" fmla="*/ 183 h 197"/>
                <a:gd name="T48" fmla="*/ 199 w 222"/>
                <a:gd name="T49" fmla="*/ 34 h 197"/>
                <a:gd name="T50" fmla="*/ 189 w 222"/>
                <a:gd name="T51" fmla="*/ 24 h 197"/>
                <a:gd name="T52" fmla="*/ 199 w 222"/>
                <a:gd name="T53" fmla="*/ 15 h 197"/>
                <a:gd name="T54" fmla="*/ 208 w 222"/>
                <a:gd name="T55" fmla="*/ 24 h 197"/>
                <a:gd name="T56" fmla="*/ 199 w 222"/>
                <a:gd name="T57" fmla="*/ 34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2" h="197">
                  <a:moveTo>
                    <a:pt x="215" y="0"/>
                  </a:moveTo>
                  <a:cubicBezTo>
                    <a:pt x="7" y="0"/>
                    <a:pt x="7" y="0"/>
                    <a:pt x="7" y="0"/>
                  </a:cubicBezTo>
                  <a:cubicBezTo>
                    <a:pt x="4" y="0"/>
                    <a:pt x="0" y="3"/>
                    <a:pt x="0" y="7"/>
                  </a:cubicBezTo>
                  <a:cubicBezTo>
                    <a:pt x="0" y="190"/>
                    <a:pt x="0" y="190"/>
                    <a:pt x="0" y="190"/>
                  </a:cubicBezTo>
                  <a:cubicBezTo>
                    <a:pt x="0" y="193"/>
                    <a:pt x="4" y="197"/>
                    <a:pt x="7" y="197"/>
                  </a:cubicBezTo>
                  <a:cubicBezTo>
                    <a:pt x="215" y="197"/>
                    <a:pt x="215" y="197"/>
                    <a:pt x="215" y="197"/>
                  </a:cubicBezTo>
                  <a:cubicBezTo>
                    <a:pt x="219" y="197"/>
                    <a:pt x="222" y="193"/>
                    <a:pt x="222" y="190"/>
                  </a:cubicBezTo>
                  <a:cubicBezTo>
                    <a:pt x="222" y="7"/>
                    <a:pt x="222" y="7"/>
                    <a:pt x="222" y="7"/>
                  </a:cubicBezTo>
                  <a:cubicBezTo>
                    <a:pt x="222" y="3"/>
                    <a:pt x="219" y="0"/>
                    <a:pt x="215" y="0"/>
                  </a:cubicBezTo>
                  <a:close/>
                  <a:moveTo>
                    <a:pt x="171" y="15"/>
                  </a:moveTo>
                  <a:cubicBezTo>
                    <a:pt x="176" y="15"/>
                    <a:pt x="180" y="19"/>
                    <a:pt x="180" y="24"/>
                  </a:cubicBezTo>
                  <a:cubicBezTo>
                    <a:pt x="180" y="29"/>
                    <a:pt x="176" y="34"/>
                    <a:pt x="171" y="34"/>
                  </a:cubicBezTo>
                  <a:cubicBezTo>
                    <a:pt x="166" y="34"/>
                    <a:pt x="162" y="29"/>
                    <a:pt x="162" y="24"/>
                  </a:cubicBezTo>
                  <a:cubicBezTo>
                    <a:pt x="162" y="19"/>
                    <a:pt x="166" y="15"/>
                    <a:pt x="171" y="15"/>
                  </a:cubicBezTo>
                  <a:close/>
                  <a:moveTo>
                    <a:pt x="143" y="15"/>
                  </a:moveTo>
                  <a:cubicBezTo>
                    <a:pt x="149" y="15"/>
                    <a:pt x="153" y="19"/>
                    <a:pt x="153" y="24"/>
                  </a:cubicBezTo>
                  <a:cubicBezTo>
                    <a:pt x="153" y="29"/>
                    <a:pt x="149" y="34"/>
                    <a:pt x="143" y="34"/>
                  </a:cubicBezTo>
                  <a:cubicBezTo>
                    <a:pt x="138" y="34"/>
                    <a:pt x="134" y="29"/>
                    <a:pt x="134" y="24"/>
                  </a:cubicBezTo>
                  <a:cubicBezTo>
                    <a:pt x="134" y="19"/>
                    <a:pt x="138" y="15"/>
                    <a:pt x="143" y="15"/>
                  </a:cubicBezTo>
                  <a:close/>
                  <a:moveTo>
                    <a:pt x="208" y="183"/>
                  </a:moveTo>
                  <a:cubicBezTo>
                    <a:pt x="14" y="183"/>
                    <a:pt x="14" y="183"/>
                    <a:pt x="14" y="183"/>
                  </a:cubicBezTo>
                  <a:cubicBezTo>
                    <a:pt x="14" y="49"/>
                    <a:pt x="14" y="49"/>
                    <a:pt x="14" y="49"/>
                  </a:cubicBezTo>
                  <a:cubicBezTo>
                    <a:pt x="208" y="49"/>
                    <a:pt x="208" y="49"/>
                    <a:pt x="208" y="49"/>
                  </a:cubicBezTo>
                  <a:lnTo>
                    <a:pt x="208" y="183"/>
                  </a:lnTo>
                  <a:close/>
                  <a:moveTo>
                    <a:pt x="199" y="34"/>
                  </a:moveTo>
                  <a:cubicBezTo>
                    <a:pt x="193" y="34"/>
                    <a:pt x="189" y="29"/>
                    <a:pt x="189" y="24"/>
                  </a:cubicBezTo>
                  <a:cubicBezTo>
                    <a:pt x="189" y="19"/>
                    <a:pt x="193" y="15"/>
                    <a:pt x="199" y="15"/>
                  </a:cubicBezTo>
                  <a:cubicBezTo>
                    <a:pt x="204" y="15"/>
                    <a:pt x="208" y="19"/>
                    <a:pt x="208" y="24"/>
                  </a:cubicBezTo>
                  <a:cubicBezTo>
                    <a:pt x="208" y="29"/>
                    <a:pt x="204" y="34"/>
                    <a:pt x="199" y="34"/>
                  </a:cubicBezTo>
                  <a:close/>
                </a:path>
              </a:pathLst>
            </a:custGeom>
            <a:grpFill/>
            <a:ln>
              <a:noFill/>
            </a:ln>
          </p:spPr>
          <p:txBody>
            <a:bodyPr vert="horz" wrap="square" lIns="91440" tIns="45720" rIns="91440" bIns="45720" numCol="1" anchor="t" anchorCtr="0" compatLnSpc="1"/>
            <a:lstStyle/>
            <a:p>
              <a:endParaRPr lang="en-US"/>
            </a:p>
          </p:txBody>
        </p:sp>
        <p:sp>
          <p:nvSpPr>
            <p:cNvPr id="45" name="Freeform 227"/>
            <p:cNvSpPr/>
            <p:nvPr/>
          </p:nvSpPr>
          <p:spPr bwMode="auto">
            <a:xfrm>
              <a:off x="8201" y="5523"/>
              <a:ext cx="68" cy="71"/>
            </a:xfrm>
            <a:custGeom>
              <a:avLst/>
              <a:gdLst>
                <a:gd name="T0" fmla="*/ 7 w 26"/>
                <a:gd name="T1" fmla="*/ 0 h 27"/>
                <a:gd name="T2" fmla="*/ 7 w 26"/>
                <a:gd name="T3" fmla="*/ 2 h 27"/>
                <a:gd name="T4" fmla="*/ 0 w 26"/>
                <a:gd name="T5" fmla="*/ 27 h 27"/>
                <a:gd name="T6" fmla="*/ 24 w 26"/>
                <a:gd name="T7" fmla="*/ 19 h 27"/>
                <a:gd name="T8" fmla="*/ 26 w 26"/>
                <a:gd name="T9" fmla="*/ 19 h 27"/>
                <a:gd name="T10" fmla="*/ 7 w 26"/>
                <a:gd name="T11" fmla="*/ 0 h 27"/>
              </a:gdLst>
              <a:ahLst/>
              <a:cxnLst>
                <a:cxn ang="0">
                  <a:pos x="T0" y="T1"/>
                </a:cxn>
                <a:cxn ang="0">
                  <a:pos x="T2" y="T3"/>
                </a:cxn>
                <a:cxn ang="0">
                  <a:pos x="T4" y="T5"/>
                </a:cxn>
                <a:cxn ang="0">
                  <a:pos x="T6" y="T7"/>
                </a:cxn>
                <a:cxn ang="0">
                  <a:pos x="T8" y="T9"/>
                </a:cxn>
                <a:cxn ang="0">
                  <a:pos x="T10" y="T11"/>
                </a:cxn>
              </a:cxnLst>
              <a:rect l="0" t="0" r="r" b="b"/>
              <a:pathLst>
                <a:path w="26" h="27">
                  <a:moveTo>
                    <a:pt x="7" y="0"/>
                  </a:moveTo>
                  <a:lnTo>
                    <a:pt x="7" y="2"/>
                  </a:lnTo>
                  <a:lnTo>
                    <a:pt x="0" y="27"/>
                  </a:lnTo>
                  <a:lnTo>
                    <a:pt x="24" y="19"/>
                  </a:lnTo>
                  <a:lnTo>
                    <a:pt x="26" y="19"/>
                  </a:lnTo>
                  <a:lnTo>
                    <a:pt x="7" y="0"/>
                  </a:lnTo>
                  <a:close/>
                </a:path>
              </a:pathLst>
            </a:custGeom>
            <a:grpFill/>
            <a:ln>
              <a:noFill/>
            </a:ln>
          </p:spPr>
          <p:txBody>
            <a:bodyPr vert="horz" wrap="square" lIns="91440" tIns="45720" rIns="91440" bIns="45720" numCol="1" anchor="t" anchorCtr="0" compatLnSpc="1"/>
            <a:lstStyle/>
            <a:p>
              <a:endParaRPr lang="en-US"/>
            </a:p>
          </p:txBody>
        </p:sp>
        <p:sp>
          <p:nvSpPr>
            <p:cNvPr id="46" name="Freeform 228"/>
            <p:cNvSpPr/>
            <p:nvPr/>
          </p:nvSpPr>
          <p:spPr bwMode="auto">
            <a:xfrm>
              <a:off x="8473" y="5188"/>
              <a:ext cx="128" cy="134"/>
            </a:xfrm>
            <a:custGeom>
              <a:avLst/>
              <a:gdLst>
                <a:gd name="T0" fmla="*/ 29 w 39"/>
                <a:gd name="T1" fmla="*/ 40 h 40"/>
                <a:gd name="T2" fmla="*/ 37 w 39"/>
                <a:gd name="T3" fmla="*/ 32 h 40"/>
                <a:gd name="T4" fmla="*/ 37 w 39"/>
                <a:gd name="T5" fmla="*/ 23 h 40"/>
                <a:gd name="T6" fmla="*/ 17 w 39"/>
                <a:gd name="T7" fmla="*/ 3 h 40"/>
                <a:gd name="T8" fmla="*/ 7 w 39"/>
                <a:gd name="T9" fmla="*/ 3 h 40"/>
                <a:gd name="T10" fmla="*/ 0 w 39"/>
                <a:gd name="T11" fmla="*/ 11 h 40"/>
                <a:gd name="T12" fmla="*/ 29 w 39"/>
                <a:gd name="T13" fmla="*/ 40 h 40"/>
              </a:gdLst>
              <a:ahLst/>
              <a:cxnLst>
                <a:cxn ang="0">
                  <a:pos x="T0" y="T1"/>
                </a:cxn>
                <a:cxn ang="0">
                  <a:pos x="T2" y="T3"/>
                </a:cxn>
                <a:cxn ang="0">
                  <a:pos x="T4" y="T5"/>
                </a:cxn>
                <a:cxn ang="0">
                  <a:pos x="T6" y="T7"/>
                </a:cxn>
                <a:cxn ang="0">
                  <a:pos x="T8" y="T9"/>
                </a:cxn>
                <a:cxn ang="0">
                  <a:pos x="T10" y="T11"/>
                </a:cxn>
                <a:cxn ang="0">
                  <a:pos x="T12" y="T13"/>
                </a:cxn>
              </a:cxnLst>
              <a:rect l="0" t="0" r="r" b="b"/>
              <a:pathLst>
                <a:path w="39" h="40">
                  <a:moveTo>
                    <a:pt x="29" y="40"/>
                  </a:moveTo>
                  <a:cubicBezTo>
                    <a:pt x="37" y="32"/>
                    <a:pt x="37" y="32"/>
                    <a:pt x="37" y="32"/>
                  </a:cubicBezTo>
                  <a:cubicBezTo>
                    <a:pt x="39" y="30"/>
                    <a:pt x="39" y="25"/>
                    <a:pt x="37" y="23"/>
                  </a:cubicBezTo>
                  <a:cubicBezTo>
                    <a:pt x="17" y="3"/>
                    <a:pt x="17" y="3"/>
                    <a:pt x="17" y="3"/>
                  </a:cubicBezTo>
                  <a:cubicBezTo>
                    <a:pt x="14" y="0"/>
                    <a:pt x="10" y="0"/>
                    <a:pt x="7" y="3"/>
                  </a:cubicBezTo>
                  <a:cubicBezTo>
                    <a:pt x="0" y="11"/>
                    <a:pt x="0" y="11"/>
                    <a:pt x="0" y="11"/>
                  </a:cubicBezTo>
                  <a:lnTo>
                    <a:pt x="29" y="40"/>
                  </a:lnTo>
                  <a:close/>
                </a:path>
              </a:pathLst>
            </a:custGeom>
            <a:grpFill/>
            <a:ln>
              <a:noFill/>
            </a:ln>
          </p:spPr>
          <p:txBody>
            <a:bodyPr vert="horz" wrap="square" lIns="91440" tIns="45720" rIns="91440" bIns="45720" numCol="1" anchor="t" anchorCtr="0" compatLnSpc="1"/>
            <a:lstStyle/>
            <a:p>
              <a:endParaRPr lang="en-US"/>
            </a:p>
          </p:txBody>
        </p:sp>
        <p:sp>
          <p:nvSpPr>
            <p:cNvPr id="47" name="Freeform 229"/>
            <p:cNvSpPr/>
            <p:nvPr/>
          </p:nvSpPr>
          <p:spPr bwMode="auto">
            <a:xfrm>
              <a:off x="8253" y="5235"/>
              <a:ext cx="306" cy="306"/>
            </a:xfrm>
            <a:custGeom>
              <a:avLst/>
              <a:gdLst>
                <a:gd name="T0" fmla="*/ 64 w 93"/>
                <a:gd name="T1" fmla="*/ 0 h 93"/>
                <a:gd name="T2" fmla="*/ 63 w 93"/>
                <a:gd name="T3" fmla="*/ 0 h 93"/>
                <a:gd name="T4" fmla="*/ 3 w 93"/>
                <a:gd name="T5" fmla="*/ 61 h 93"/>
                <a:gd name="T6" fmla="*/ 3 w 93"/>
                <a:gd name="T7" fmla="*/ 71 h 93"/>
                <a:gd name="T8" fmla="*/ 3 w 93"/>
                <a:gd name="T9" fmla="*/ 71 h 93"/>
                <a:gd name="T10" fmla="*/ 10 w 93"/>
                <a:gd name="T11" fmla="*/ 73 h 93"/>
                <a:gd name="T12" fmla="*/ 12 w 93"/>
                <a:gd name="T13" fmla="*/ 80 h 93"/>
                <a:gd name="T14" fmla="*/ 13 w 93"/>
                <a:gd name="T15" fmla="*/ 81 h 93"/>
                <a:gd name="T16" fmla="*/ 20 w 93"/>
                <a:gd name="T17" fmla="*/ 82 h 93"/>
                <a:gd name="T18" fmla="*/ 21 w 93"/>
                <a:gd name="T19" fmla="*/ 89 h 93"/>
                <a:gd name="T20" fmla="*/ 22 w 93"/>
                <a:gd name="T21" fmla="*/ 90 h 93"/>
                <a:gd name="T22" fmla="*/ 32 w 93"/>
                <a:gd name="T23" fmla="*/ 90 h 93"/>
                <a:gd name="T24" fmla="*/ 92 w 93"/>
                <a:gd name="T25" fmla="*/ 30 h 93"/>
                <a:gd name="T26" fmla="*/ 93 w 93"/>
                <a:gd name="T27" fmla="*/ 29 h 93"/>
                <a:gd name="T28" fmla="*/ 64 w 93"/>
                <a:gd name="T29"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 h="93">
                  <a:moveTo>
                    <a:pt x="64" y="0"/>
                  </a:moveTo>
                  <a:cubicBezTo>
                    <a:pt x="64" y="0"/>
                    <a:pt x="63" y="0"/>
                    <a:pt x="63" y="0"/>
                  </a:cubicBezTo>
                  <a:cubicBezTo>
                    <a:pt x="3" y="61"/>
                    <a:pt x="3" y="61"/>
                    <a:pt x="3" y="61"/>
                  </a:cubicBezTo>
                  <a:cubicBezTo>
                    <a:pt x="0" y="63"/>
                    <a:pt x="0" y="68"/>
                    <a:pt x="3" y="71"/>
                  </a:cubicBezTo>
                  <a:cubicBezTo>
                    <a:pt x="3" y="71"/>
                    <a:pt x="3" y="71"/>
                    <a:pt x="3" y="71"/>
                  </a:cubicBezTo>
                  <a:cubicBezTo>
                    <a:pt x="5" y="73"/>
                    <a:pt x="8" y="74"/>
                    <a:pt x="10" y="73"/>
                  </a:cubicBezTo>
                  <a:cubicBezTo>
                    <a:pt x="10" y="75"/>
                    <a:pt x="10" y="78"/>
                    <a:pt x="12" y="80"/>
                  </a:cubicBezTo>
                  <a:cubicBezTo>
                    <a:pt x="13" y="81"/>
                    <a:pt x="13" y="81"/>
                    <a:pt x="13" y="81"/>
                  </a:cubicBezTo>
                  <a:cubicBezTo>
                    <a:pt x="15" y="83"/>
                    <a:pt x="17" y="83"/>
                    <a:pt x="20" y="82"/>
                  </a:cubicBezTo>
                  <a:cubicBezTo>
                    <a:pt x="19" y="85"/>
                    <a:pt x="19" y="87"/>
                    <a:pt x="21" y="89"/>
                  </a:cubicBezTo>
                  <a:cubicBezTo>
                    <a:pt x="22" y="90"/>
                    <a:pt x="22" y="90"/>
                    <a:pt x="22" y="90"/>
                  </a:cubicBezTo>
                  <a:cubicBezTo>
                    <a:pt x="25" y="93"/>
                    <a:pt x="29" y="93"/>
                    <a:pt x="32" y="90"/>
                  </a:cubicBezTo>
                  <a:cubicBezTo>
                    <a:pt x="92" y="30"/>
                    <a:pt x="92" y="30"/>
                    <a:pt x="92" y="30"/>
                  </a:cubicBezTo>
                  <a:cubicBezTo>
                    <a:pt x="93" y="29"/>
                    <a:pt x="93" y="29"/>
                    <a:pt x="93" y="29"/>
                  </a:cubicBezTo>
                  <a:lnTo>
                    <a:pt x="64" y="0"/>
                  </a:lnTo>
                  <a:close/>
                </a:path>
              </a:pathLst>
            </a:custGeom>
            <a:grpFill/>
            <a:ln>
              <a:noFill/>
            </a:ln>
          </p:spPr>
          <p:txBody>
            <a:bodyPr vert="horz" wrap="square" lIns="91440" tIns="45720" rIns="91440" bIns="45720" numCol="1" anchor="t" anchorCtr="0" compatLnSpc="1"/>
            <a:lstStyle/>
            <a:p>
              <a:endParaRPr lang="en-US"/>
            </a:p>
          </p:txBody>
        </p:sp>
        <p:sp>
          <p:nvSpPr>
            <p:cNvPr id="48" name="Rectangle 230"/>
            <p:cNvSpPr>
              <a:spLocks noChangeArrowheads="1"/>
            </p:cNvSpPr>
            <p:nvPr/>
          </p:nvSpPr>
          <p:spPr bwMode="auto">
            <a:xfrm>
              <a:off x="7802" y="5337"/>
              <a:ext cx="238" cy="24"/>
            </a:xfrm>
            <a:prstGeom prst="rect">
              <a:avLst/>
            </a:prstGeom>
            <a:grpFill/>
            <a:ln>
              <a:noFill/>
            </a:ln>
          </p:spPr>
          <p:txBody>
            <a:bodyPr vert="horz" wrap="square" lIns="91440" tIns="45720" rIns="91440" bIns="45720" numCol="1" anchor="t" anchorCtr="0" compatLnSpc="1"/>
            <a:lstStyle/>
            <a:p>
              <a:endParaRPr lang="en-US"/>
            </a:p>
          </p:txBody>
        </p:sp>
        <p:sp>
          <p:nvSpPr>
            <p:cNvPr id="49" name="Rectangle 231"/>
            <p:cNvSpPr>
              <a:spLocks noChangeArrowheads="1"/>
            </p:cNvSpPr>
            <p:nvPr/>
          </p:nvSpPr>
          <p:spPr bwMode="auto">
            <a:xfrm>
              <a:off x="7802" y="5413"/>
              <a:ext cx="374" cy="24"/>
            </a:xfrm>
            <a:prstGeom prst="rect">
              <a:avLst/>
            </a:prstGeom>
            <a:grpFill/>
            <a:ln>
              <a:noFill/>
            </a:ln>
          </p:spPr>
          <p:txBody>
            <a:bodyPr vert="horz" wrap="square" lIns="91440" tIns="45720" rIns="91440" bIns="45720" numCol="1" anchor="t" anchorCtr="0" compatLnSpc="1"/>
            <a:lstStyle/>
            <a:p>
              <a:endParaRPr lang="en-US"/>
            </a:p>
          </p:txBody>
        </p:sp>
        <p:sp>
          <p:nvSpPr>
            <p:cNvPr id="50" name="Rectangle 232"/>
            <p:cNvSpPr>
              <a:spLocks noChangeArrowheads="1"/>
            </p:cNvSpPr>
            <p:nvPr/>
          </p:nvSpPr>
          <p:spPr bwMode="auto">
            <a:xfrm>
              <a:off x="7802" y="5492"/>
              <a:ext cx="374" cy="24"/>
            </a:xfrm>
            <a:prstGeom prst="rect">
              <a:avLst/>
            </a:prstGeom>
            <a:grpFill/>
            <a:ln>
              <a:noFill/>
            </a:ln>
          </p:spPr>
          <p:txBody>
            <a:bodyPr vert="horz" wrap="square" lIns="91440" tIns="45720" rIns="91440" bIns="45720" numCol="1" anchor="t" anchorCtr="0" compatLnSpc="1"/>
            <a:lstStyle/>
            <a:p>
              <a:endParaRPr lang="en-US"/>
            </a:p>
          </p:txBody>
        </p:sp>
        <p:sp>
          <p:nvSpPr>
            <p:cNvPr id="51" name="Rectangle 233"/>
            <p:cNvSpPr>
              <a:spLocks noChangeArrowheads="1"/>
            </p:cNvSpPr>
            <p:nvPr/>
          </p:nvSpPr>
          <p:spPr bwMode="auto">
            <a:xfrm>
              <a:off x="7802" y="5568"/>
              <a:ext cx="374" cy="21"/>
            </a:xfrm>
            <a:prstGeom prst="rect">
              <a:avLst/>
            </a:prstGeom>
            <a:grpFill/>
            <a:ln>
              <a:noFill/>
            </a:ln>
          </p:spPr>
          <p:txBody>
            <a:bodyPr vert="horz" wrap="square" lIns="91440" tIns="45720" rIns="91440" bIns="45720" numCol="1" anchor="t" anchorCtr="0" compatLnSpc="1"/>
            <a:lstStyle/>
            <a:p>
              <a:endParaRPr lang="en-US"/>
            </a:p>
          </p:txBody>
        </p:sp>
      </p:grpSp>
      <p:grpSp>
        <p:nvGrpSpPr>
          <p:cNvPr id="181" name="组合 180"/>
          <p:cNvGrpSpPr/>
          <p:nvPr/>
        </p:nvGrpSpPr>
        <p:grpSpPr>
          <a:xfrm>
            <a:off x="3070225" y="4592320"/>
            <a:ext cx="443230" cy="605790"/>
            <a:chOff x="14915" y="841"/>
            <a:chExt cx="698" cy="954"/>
          </a:xfrm>
          <a:solidFill>
            <a:schemeClr val="bg1"/>
          </a:solidFill>
        </p:grpSpPr>
        <p:sp>
          <p:nvSpPr>
            <p:cNvPr id="126" name="Freeform 324"/>
            <p:cNvSpPr>
              <a:spLocks noEditPoints="1"/>
            </p:cNvSpPr>
            <p:nvPr/>
          </p:nvSpPr>
          <p:spPr bwMode="auto">
            <a:xfrm>
              <a:off x="15316" y="1372"/>
              <a:ext cx="144" cy="147"/>
            </a:xfrm>
            <a:custGeom>
              <a:avLst/>
              <a:gdLst>
                <a:gd name="T0" fmla="*/ 22 w 44"/>
                <a:gd name="T1" fmla="*/ 44 h 44"/>
                <a:gd name="T2" fmla="*/ 0 w 44"/>
                <a:gd name="T3" fmla="*/ 22 h 44"/>
                <a:gd name="T4" fmla="*/ 22 w 44"/>
                <a:gd name="T5" fmla="*/ 0 h 44"/>
                <a:gd name="T6" fmla="*/ 44 w 44"/>
                <a:gd name="T7" fmla="*/ 22 h 44"/>
                <a:gd name="T8" fmla="*/ 22 w 44"/>
                <a:gd name="T9" fmla="*/ 44 h 44"/>
                <a:gd name="T10" fmla="*/ 22 w 44"/>
                <a:gd name="T11" fmla="*/ 12 h 44"/>
                <a:gd name="T12" fmla="*/ 13 w 44"/>
                <a:gd name="T13" fmla="*/ 22 h 44"/>
                <a:gd name="T14" fmla="*/ 22 w 44"/>
                <a:gd name="T15" fmla="*/ 31 h 44"/>
                <a:gd name="T16" fmla="*/ 32 w 44"/>
                <a:gd name="T17" fmla="*/ 22 h 44"/>
                <a:gd name="T18" fmla="*/ 22 w 44"/>
                <a:gd name="T19" fmla="*/ 1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44">
                  <a:moveTo>
                    <a:pt x="22" y="44"/>
                  </a:moveTo>
                  <a:cubicBezTo>
                    <a:pt x="10" y="44"/>
                    <a:pt x="0" y="34"/>
                    <a:pt x="0" y="22"/>
                  </a:cubicBezTo>
                  <a:cubicBezTo>
                    <a:pt x="0" y="10"/>
                    <a:pt x="10" y="0"/>
                    <a:pt x="22" y="0"/>
                  </a:cubicBezTo>
                  <a:cubicBezTo>
                    <a:pt x="35" y="0"/>
                    <a:pt x="44" y="10"/>
                    <a:pt x="44" y="22"/>
                  </a:cubicBezTo>
                  <a:cubicBezTo>
                    <a:pt x="44" y="34"/>
                    <a:pt x="35" y="44"/>
                    <a:pt x="22" y="44"/>
                  </a:cubicBezTo>
                  <a:close/>
                  <a:moveTo>
                    <a:pt x="22" y="12"/>
                  </a:moveTo>
                  <a:cubicBezTo>
                    <a:pt x="17" y="12"/>
                    <a:pt x="13" y="17"/>
                    <a:pt x="13" y="22"/>
                  </a:cubicBezTo>
                  <a:cubicBezTo>
                    <a:pt x="13" y="27"/>
                    <a:pt x="17" y="31"/>
                    <a:pt x="22" y="31"/>
                  </a:cubicBezTo>
                  <a:cubicBezTo>
                    <a:pt x="27" y="31"/>
                    <a:pt x="32" y="27"/>
                    <a:pt x="32" y="22"/>
                  </a:cubicBezTo>
                  <a:cubicBezTo>
                    <a:pt x="32" y="17"/>
                    <a:pt x="27" y="12"/>
                    <a:pt x="22" y="12"/>
                  </a:cubicBezTo>
                  <a:close/>
                </a:path>
              </a:pathLst>
            </a:custGeom>
            <a:grpFill/>
            <a:ln>
              <a:noFill/>
            </a:ln>
          </p:spPr>
          <p:txBody>
            <a:bodyPr vert="horz" wrap="square" lIns="91440" tIns="45720" rIns="91440" bIns="45720" numCol="1" anchor="t" anchorCtr="0" compatLnSpc="1"/>
            <a:lstStyle/>
            <a:p>
              <a:endParaRPr lang="en-US"/>
            </a:p>
          </p:txBody>
        </p:sp>
        <p:sp>
          <p:nvSpPr>
            <p:cNvPr id="127" name="Freeform 325"/>
            <p:cNvSpPr>
              <a:spLocks noEditPoints="1"/>
            </p:cNvSpPr>
            <p:nvPr/>
          </p:nvSpPr>
          <p:spPr bwMode="auto">
            <a:xfrm>
              <a:off x="14915" y="1105"/>
              <a:ext cx="684" cy="691"/>
            </a:xfrm>
            <a:custGeom>
              <a:avLst/>
              <a:gdLst>
                <a:gd name="T0" fmla="*/ 145 w 208"/>
                <a:gd name="T1" fmla="*/ 24 h 211"/>
                <a:gd name="T2" fmla="*/ 174 w 208"/>
                <a:gd name="T3" fmla="*/ 48 h 211"/>
                <a:gd name="T4" fmla="*/ 132 w 208"/>
                <a:gd name="T5" fmla="*/ 22 h 211"/>
                <a:gd name="T6" fmla="*/ 104 w 208"/>
                <a:gd name="T7" fmla="*/ 0 h 211"/>
                <a:gd name="T8" fmla="*/ 104 w 208"/>
                <a:gd name="T9" fmla="*/ 211 h 211"/>
                <a:gd name="T10" fmla="*/ 163 w 208"/>
                <a:gd name="T11" fmla="*/ 19 h 211"/>
                <a:gd name="T12" fmla="*/ 131 w 208"/>
                <a:gd name="T13" fmla="*/ 55 h 211"/>
                <a:gd name="T14" fmla="*/ 104 w 208"/>
                <a:gd name="T15" fmla="*/ 17 h 211"/>
                <a:gd name="T16" fmla="*/ 63 w 208"/>
                <a:gd name="T17" fmla="*/ 53 h 211"/>
                <a:gd name="T18" fmla="*/ 78 w 208"/>
                <a:gd name="T19" fmla="*/ 18 h 211"/>
                <a:gd name="T20" fmla="*/ 60 w 208"/>
                <a:gd name="T21" fmla="*/ 67 h 211"/>
                <a:gd name="T22" fmla="*/ 14 w 208"/>
                <a:gd name="T23" fmla="*/ 99 h 211"/>
                <a:gd name="T24" fmla="*/ 26 w 208"/>
                <a:gd name="T25" fmla="*/ 151 h 211"/>
                <a:gd name="T26" fmla="*/ 56 w 208"/>
                <a:gd name="T27" fmla="*/ 113 h 211"/>
                <a:gd name="T28" fmla="*/ 26 w 208"/>
                <a:gd name="T29" fmla="*/ 151 h 211"/>
                <a:gd name="T30" fmla="*/ 63 w 208"/>
                <a:gd name="T31" fmla="*/ 158 h 211"/>
                <a:gd name="T32" fmla="*/ 34 w 208"/>
                <a:gd name="T33" fmla="*/ 163 h 211"/>
                <a:gd name="T34" fmla="*/ 77 w 208"/>
                <a:gd name="T35" fmla="*/ 157 h 211"/>
                <a:gd name="T36" fmla="*/ 104 w 208"/>
                <a:gd name="T37" fmla="*/ 194 h 211"/>
                <a:gd name="T38" fmla="*/ 145 w 208"/>
                <a:gd name="T39" fmla="*/ 158 h 211"/>
                <a:gd name="T40" fmla="*/ 129 w 208"/>
                <a:gd name="T41" fmla="*/ 193 h 211"/>
                <a:gd name="T42" fmla="*/ 148 w 208"/>
                <a:gd name="T43" fmla="*/ 144 h 211"/>
                <a:gd name="T44" fmla="*/ 144 w 208"/>
                <a:gd name="T45" fmla="*/ 120 h 211"/>
                <a:gd name="T46" fmla="*/ 134 w 208"/>
                <a:gd name="T47" fmla="*/ 143 h 211"/>
                <a:gd name="T48" fmla="*/ 71 w 208"/>
                <a:gd name="T49" fmla="*/ 113 h 211"/>
                <a:gd name="T50" fmla="*/ 128 w 208"/>
                <a:gd name="T51" fmla="*/ 104 h 211"/>
                <a:gd name="T52" fmla="*/ 71 w 208"/>
                <a:gd name="T53" fmla="*/ 99 h 211"/>
                <a:gd name="T54" fmla="*/ 104 w 208"/>
                <a:gd name="T55" fmla="*/ 70 h 211"/>
                <a:gd name="T56" fmla="*/ 137 w 208"/>
                <a:gd name="T57" fmla="*/ 90 h 211"/>
                <a:gd name="T58" fmla="*/ 151 w 208"/>
                <a:gd name="T59" fmla="*/ 89 h 211"/>
                <a:gd name="T60" fmla="*/ 182 w 208"/>
                <a:gd name="T61" fmla="*/ 60 h 211"/>
                <a:gd name="T62" fmla="*/ 159 w 208"/>
                <a:gd name="T63" fmla="*/ 99 h 211"/>
                <a:gd name="T64" fmla="*/ 157 w 208"/>
                <a:gd name="T65" fmla="*/ 113 h 211"/>
                <a:gd name="T66" fmla="*/ 182 w 208"/>
                <a:gd name="T67" fmla="*/ 151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8" h="211">
                  <a:moveTo>
                    <a:pt x="163" y="19"/>
                  </a:moveTo>
                  <a:cubicBezTo>
                    <a:pt x="158" y="22"/>
                    <a:pt x="151" y="24"/>
                    <a:pt x="145" y="24"/>
                  </a:cubicBezTo>
                  <a:cubicBezTo>
                    <a:pt x="145" y="24"/>
                    <a:pt x="144" y="24"/>
                    <a:pt x="144" y="24"/>
                  </a:cubicBezTo>
                  <a:cubicBezTo>
                    <a:pt x="156" y="30"/>
                    <a:pt x="166" y="38"/>
                    <a:pt x="174" y="48"/>
                  </a:cubicBezTo>
                  <a:cubicBezTo>
                    <a:pt x="164" y="50"/>
                    <a:pt x="155" y="52"/>
                    <a:pt x="145" y="53"/>
                  </a:cubicBezTo>
                  <a:cubicBezTo>
                    <a:pt x="142" y="40"/>
                    <a:pt x="137" y="30"/>
                    <a:pt x="132" y="22"/>
                  </a:cubicBezTo>
                  <a:cubicBezTo>
                    <a:pt x="122" y="18"/>
                    <a:pt x="115" y="10"/>
                    <a:pt x="111" y="0"/>
                  </a:cubicBezTo>
                  <a:cubicBezTo>
                    <a:pt x="109" y="0"/>
                    <a:pt x="106" y="0"/>
                    <a:pt x="104" y="0"/>
                  </a:cubicBezTo>
                  <a:cubicBezTo>
                    <a:pt x="46" y="0"/>
                    <a:pt x="0" y="47"/>
                    <a:pt x="0" y="106"/>
                  </a:cubicBezTo>
                  <a:cubicBezTo>
                    <a:pt x="0" y="164"/>
                    <a:pt x="46" y="211"/>
                    <a:pt x="104" y="211"/>
                  </a:cubicBezTo>
                  <a:cubicBezTo>
                    <a:pt x="161" y="211"/>
                    <a:pt x="208" y="164"/>
                    <a:pt x="208" y="106"/>
                  </a:cubicBezTo>
                  <a:cubicBezTo>
                    <a:pt x="208" y="70"/>
                    <a:pt x="190" y="38"/>
                    <a:pt x="163" y="19"/>
                  </a:cubicBezTo>
                  <a:close/>
                  <a:moveTo>
                    <a:pt x="104" y="17"/>
                  </a:moveTo>
                  <a:cubicBezTo>
                    <a:pt x="114" y="17"/>
                    <a:pt x="124" y="31"/>
                    <a:pt x="131" y="55"/>
                  </a:cubicBezTo>
                  <a:cubicBezTo>
                    <a:pt x="113" y="56"/>
                    <a:pt x="95" y="56"/>
                    <a:pt x="77" y="55"/>
                  </a:cubicBezTo>
                  <a:cubicBezTo>
                    <a:pt x="83" y="31"/>
                    <a:pt x="94" y="17"/>
                    <a:pt x="104" y="17"/>
                  </a:cubicBezTo>
                  <a:close/>
                  <a:moveTo>
                    <a:pt x="78" y="18"/>
                  </a:moveTo>
                  <a:cubicBezTo>
                    <a:pt x="72" y="27"/>
                    <a:pt x="66" y="39"/>
                    <a:pt x="63" y="53"/>
                  </a:cubicBezTo>
                  <a:cubicBezTo>
                    <a:pt x="53" y="52"/>
                    <a:pt x="44" y="50"/>
                    <a:pt x="34" y="48"/>
                  </a:cubicBezTo>
                  <a:cubicBezTo>
                    <a:pt x="45" y="34"/>
                    <a:pt x="61" y="23"/>
                    <a:pt x="78" y="18"/>
                  </a:cubicBezTo>
                  <a:close/>
                  <a:moveTo>
                    <a:pt x="26" y="60"/>
                  </a:moveTo>
                  <a:cubicBezTo>
                    <a:pt x="37" y="63"/>
                    <a:pt x="48" y="65"/>
                    <a:pt x="60" y="67"/>
                  </a:cubicBezTo>
                  <a:cubicBezTo>
                    <a:pt x="58" y="77"/>
                    <a:pt x="57" y="87"/>
                    <a:pt x="56" y="99"/>
                  </a:cubicBezTo>
                  <a:cubicBezTo>
                    <a:pt x="14" y="99"/>
                    <a:pt x="14" y="99"/>
                    <a:pt x="14" y="99"/>
                  </a:cubicBezTo>
                  <a:cubicBezTo>
                    <a:pt x="15" y="85"/>
                    <a:pt x="19" y="72"/>
                    <a:pt x="26" y="60"/>
                  </a:cubicBezTo>
                  <a:close/>
                  <a:moveTo>
                    <a:pt x="26" y="151"/>
                  </a:moveTo>
                  <a:cubicBezTo>
                    <a:pt x="19" y="140"/>
                    <a:pt x="15" y="127"/>
                    <a:pt x="14" y="113"/>
                  </a:cubicBezTo>
                  <a:cubicBezTo>
                    <a:pt x="56" y="113"/>
                    <a:pt x="56" y="113"/>
                    <a:pt x="56" y="113"/>
                  </a:cubicBezTo>
                  <a:cubicBezTo>
                    <a:pt x="57" y="124"/>
                    <a:pt x="58" y="135"/>
                    <a:pt x="60" y="144"/>
                  </a:cubicBezTo>
                  <a:cubicBezTo>
                    <a:pt x="48" y="146"/>
                    <a:pt x="37" y="148"/>
                    <a:pt x="26" y="151"/>
                  </a:cubicBezTo>
                  <a:close/>
                  <a:moveTo>
                    <a:pt x="34" y="163"/>
                  </a:moveTo>
                  <a:cubicBezTo>
                    <a:pt x="44" y="161"/>
                    <a:pt x="53" y="159"/>
                    <a:pt x="63" y="158"/>
                  </a:cubicBezTo>
                  <a:cubicBezTo>
                    <a:pt x="66" y="173"/>
                    <a:pt x="72" y="185"/>
                    <a:pt x="78" y="193"/>
                  </a:cubicBezTo>
                  <a:cubicBezTo>
                    <a:pt x="61" y="188"/>
                    <a:pt x="45" y="177"/>
                    <a:pt x="34" y="163"/>
                  </a:cubicBezTo>
                  <a:close/>
                  <a:moveTo>
                    <a:pt x="104" y="194"/>
                  </a:moveTo>
                  <a:cubicBezTo>
                    <a:pt x="94" y="194"/>
                    <a:pt x="83" y="180"/>
                    <a:pt x="77" y="157"/>
                  </a:cubicBezTo>
                  <a:cubicBezTo>
                    <a:pt x="95" y="155"/>
                    <a:pt x="113" y="155"/>
                    <a:pt x="131" y="157"/>
                  </a:cubicBezTo>
                  <a:cubicBezTo>
                    <a:pt x="124" y="180"/>
                    <a:pt x="114" y="194"/>
                    <a:pt x="104" y="194"/>
                  </a:cubicBezTo>
                  <a:close/>
                  <a:moveTo>
                    <a:pt x="129" y="193"/>
                  </a:moveTo>
                  <a:cubicBezTo>
                    <a:pt x="136" y="185"/>
                    <a:pt x="141" y="173"/>
                    <a:pt x="145" y="158"/>
                  </a:cubicBezTo>
                  <a:cubicBezTo>
                    <a:pt x="155" y="159"/>
                    <a:pt x="164" y="161"/>
                    <a:pt x="174" y="163"/>
                  </a:cubicBezTo>
                  <a:cubicBezTo>
                    <a:pt x="162" y="177"/>
                    <a:pt x="147" y="188"/>
                    <a:pt x="129" y="193"/>
                  </a:cubicBezTo>
                  <a:close/>
                  <a:moveTo>
                    <a:pt x="182" y="151"/>
                  </a:moveTo>
                  <a:cubicBezTo>
                    <a:pt x="171" y="148"/>
                    <a:pt x="159" y="146"/>
                    <a:pt x="148" y="144"/>
                  </a:cubicBezTo>
                  <a:cubicBezTo>
                    <a:pt x="150" y="136"/>
                    <a:pt x="151" y="127"/>
                    <a:pt x="151" y="118"/>
                  </a:cubicBezTo>
                  <a:cubicBezTo>
                    <a:pt x="149" y="119"/>
                    <a:pt x="147" y="120"/>
                    <a:pt x="144" y="120"/>
                  </a:cubicBezTo>
                  <a:cubicBezTo>
                    <a:pt x="142" y="120"/>
                    <a:pt x="139" y="119"/>
                    <a:pt x="137" y="118"/>
                  </a:cubicBezTo>
                  <a:cubicBezTo>
                    <a:pt x="136" y="127"/>
                    <a:pt x="135" y="135"/>
                    <a:pt x="134" y="143"/>
                  </a:cubicBezTo>
                  <a:cubicBezTo>
                    <a:pt x="114" y="141"/>
                    <a:pt x="94" y="141"/>
                    <a:pt x="74" y="143"/>
                  </a:cubicBezTo>
                  <a:cubicBezTo>
                    <a:pt x="72" y="134"/>
                    <a:pt x="71" y="123"/>
                    <a:pt x="71" y="113"/>
                  </a:cubicBezTo>
                  <a:cubicBezTo>
                    <a:pt x="131" y="113"/>
                    <a:pt x="131" y="113"/>
                    <a:pt x="131" y="113"/>
                  </a:cubicBezTo>
                  <a:cubicBezTo>
                    <a:pt x="129" y="110"/>
                    <a:pt x="128" y="107"/>
                    <a:pt x="128" y="104"/>
                  </a:cubicBezTo>
                  <a:cubicBezTo>
                    <a:pt x="128" y="102"/>
                    <a:pt x="129" y="100"/>
                    <a:pt x="129" y="99"/>
                  </a:cubicBezTo>
                  <a:cubicBezTo>
                    <a:pt x="71" y="99"/>
                    <a:pt x="71" y="99"/>
                    <a:pt x="71" y="99"/>
                  </a:cubicBezTo>
                  <a:cubicBezTo>
                    <a:pt x="71" y="88"/>
                    <a:pt x="72" y="78"/>
                    <a:pt x="74" y="68"/>
                  </a:cubicBezTo>
                  <a:cubicBezTo>
                    <a:pt x="84" y="69"/>
                    <a:pt x="94" y="70"/>
                    <a:pt x="104" y="70"/>
                  </a:cubicBezTo>
                  <a:cubicBezTo>
                    <a:pt x="114" y="70"/>
                    <a:pt x="124" y="69"/>
                    <a:pt x="134" y="68"/>
                  </a:cubicBezTo>
                  <a:cubicBezTo>
                    <a:pt x="135" y="75"/>
                    <a:pt x="136" y="82"/>
                    <a:pt x="137" y="90"/>
                  </a:cubicBezTo>
                  <a:cubicBezTo>
                    <a:pt x="139" y="89"/>
                    <a:pt x="142" y="88"/>
                    <a:pt x="144" y="88"/>
                  </a:cubicBezTo>
                  <a:cubicBezTo>
                    <a:pt x="147" y="88"/>
                    <a:pt x="149" y="88"/>
                    <a:pt x="151" y="89"/>
                  </a:cubicBezTo>
                  <a:cubicBezTo>
                    <a:pt x="150" y="81"/>
                    <a:pt x="149" y="74"/>
                    <a:pt x="148" y="67"/>
                  </a:cubicBezTo>
                  <a:cubicBezTo>
                    <a:pt x="159" y="65"/>
                    <a:pt x="171" y="63"/>
                    <a:pt x="182" y="60"/>
                  </a:cubicBezTo>
                  <a:cubicBezTo>
                    <a:pt x="188" y="72"/>
                    <a:pt x="193" y="85"/>
                    <a:pt x="194" y="99"/>
                  </a:cubicBezTo>
                  <a:cubicBezTo>
                    <a:pt x="159" y="99"/>
                    <a:pt x="159" y="99"/>
                    <a:pt x="159" y="99"/>
                  </a:cubicBezTo>
                  <a:cubicBezTo>
                    <a:pt x="160" y="100"/>
                    <a:pt x="160" y="102"/>
                    <a:pt x="160" y="104"/>
                  </a:cubicBezTo>
                  <a:cubicBezTo>
                    <a:pt x="160" y="107"/>
                    <a:pt x="159" y="110"/>
                    <a:pt x="157" y="113"/>
                  </a:cubicBezTo>
                  <a:cubicBezTo>
                    <a:pt x="194" y="113"/>
                    <a:pt x="194" y="113"/>
                    <a:pt x="194" y="113"/>
                  </a:cubicBezTo>
                  <a:cubicBezTo>
                    <a:pt x="193" y="127"/>
                    <a:pt x="188" y="140"/>
                    <a:pt x="182" y="151"/>
                  </a:cubicBezTo>
                  <a:close/>
                </a:path>
              </a:pathLst>
            </a:custGeom>
            <a:grpFill/>
            <a:ln>
              <a:noFill/>
            </a:ln>
          </p:spPr>
          <p:txBody>
            <a:bodyPr vert="horz" wrap="square" lIns="91440" tIns="45720" rIns="91440" bIns="45720" numCol="1" anchor="t" anchorCtr="0" compatLnSpc="1"/>
            <a:lstStyle/>
            <a:p>
              <a:endParaRPr lang="en-US"/>
            </a:p>
          </p:txBody>
        </p:sp>
        <p:sp>
          <p:nvSpPr>
            <p:cNvPr id="128" name="Freeform 326"/>
            <p:cNvSpPr>
              <a:spLocks noEditPoints="1"/>
            </p:cNvSpPr>
            <p:nvPr/>
          </p:nvSpPr>
          <p:spPr bwMode="auto">
            <a:xfrm>
              <a:off x="15169" y="841"/>
              <a:ext cx="445" cy="566"/>
            </a:xfrm>
            <a:custGeom>
              <a:avLst/>
              <a:gdLst>
                <a:gd name="T0" fmla="*/ 68 w 136"/>
                <a:gd name="T1" fmla="*/ 0 h 172"/>
                <a:gd name="T2" fmla="*/ 0 w 136"/>
                <a:gd name="T3" fmla="*/ 68 h 172"/>
                <a:gd name="T4" fmla="*/ 68 w 136"/>
                <a:gd name="T5" fmla="*/ 172 h 172"/>
                <a:gd name="T6" fmla="*/ 136 w 136"/>
                <a:gd name="T7" fmla="*/ 68 h 172"/>
                <a:gd name="T8" fmla="*/ 68 w 136"/>
                <a:gd name="T9" fmla="*/ 0 h 172"/>
                <a:gd name="T10" fmla="*/ 68 w 136"/>
                <a:gd name="T11" fmla="*/ 104 h 172"/>
                <a:gd name="T12" fmla="*/ 32 w 136"/>
                <a:gd name="T13" fmla="*/ 68 h 172"/>
                <a:gd name="T14" fmla="*/ 68 w 136"/>
                <a:gd name="T15" fmla="*/ 32 h 172"/>
                <a:gd name="T16" fmla="*/ 104 w 136"/>
                <a:gd name="T17" fmla="*/ 68 h 172"/>
                <a:gd name="T18" fmla="*/ 68 w 136"/>
                <a:gd name="T19" fmla="*/ 104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6" h="172">
                  <a:moveTo>
                    <a:pt x="68" y="0"/>
                  </a:moveTo>
                  <a:cubicBezTo>
                    <a:pt x="30" y="0"/>
                    <a:pt x="0" y="31"/>
                    <a:pt x="0" y="68"/>
                  </a:cubicBezTo>
                  <a:cubicBezTo>
                    <a:pt x="0" y="106"/>
                    <a:pt x="68" y="172"/>
                    <a:pt x="68" y="172"/>
                  </a:cubicBezTo>
                  <a:cubicBezTo>
                    <a:pt x="68" y="172"/>
                    <a:pt x="136" y="106"/>
                    <a:pt x="136" y="68"/>
                  </a:cubicBezTo>
                  <a:cubicBezTo>
                    <a:pt x="136" y="31"/>
                    <a:pt x="105" y="0"/>
                    <a:pt x="68" y="0"/>
                  </a:cubicBezTo>
                  <a:close/>
                  <a:moveTo>
                    <a:pt x="68" y="104"/>
                  </a:moveTo>
                  <a:cubicBezTo>
                    <a:pt x="48" y="104"/>
                    <a:pt x="32" y="88"/>
                    <a:pt x="32" y="68"/>
                  </a:cubicBezTo>
                  <a:cubicBezTo>
                    <a:pt x="32" y="48"/>
                    <a:pt x="48" y="32"/>
                    <a:pt x="68" y="32"/>
                  </a:cubicBezTo>
                  <a:cubicBezTo>
                    <a:pt x="88" y="32"/>
                    <a:pt x="104" y="48"/>
                    <a:pt x="104" y="68"/>
                  </a:cubicBezTo>
                  <a:cubicBezTo>
                    <a:pt x="104" y="88"/>
                    <a:pt x="88" y="104"/>
                    <a:pt x="68" y="104"/>
                  </a:cubicBezTo>
                  <a:close/>
                </a:path>
              </a:pathLst>
            </a:custGeom>
            <a:grpFill/>
            <a:ln>
              <a:noFill/>
            </a:ln>
          </p:spPr>
          <p:txBody>
            <a:bodyPr vert="horz" wrap="square" lIns="91440" tIns="45720" rIns="91440" bIns="45720" numCol="1" anchor="t" anchorCtr="0" compatLnSpc="1"/>
            <a:lstStyle/>
            <a:p>
              <a:endParaRPr lang="en-US"/>
            </a:p>
          </p:txBody>
        </p:sp>
      </p:grpSp>
      <p:sp>
        <p:nvSpPr>
          <p:cNvPr id="22" name="文本框 21"/>
          <p:cNvSpPr txBox="1"/>
          <p:nvPr/>
        </p:nvSpPr>
        <p:spPr>
          <a:xfrm>
            <a:off x="901065" y="87630"/>
            <a:ext cx="4417060" cy="2306955"/>
          </a:xfrm>
          <a:prstGeom prst="rect">
            <a:avLst/>
          </a:prstGeom>
          <a:noFill/>
        </p:spPr>
        <p:txBody>
          <a:bodyPr wrap="square" rtlCol="0">
            <a:spAutoFit/>
          </a:bodyPr>
          <a:lstStyle/>
          <a:p>
            <a:pPr indent="0" algn="l">
              <a:lnSpc>
                <a:spcPct val="200000"/>
              </a:lnSpc>
              <a:buFont typeface="Arial" panose="020B0604020202020204" pitchFamily="34" charset="0"/>
              <a:buNone/>
            </a:pPr>
            <a:r>
              <a:rPr lang="en-US" sz="3600">
                <a:sym typeface="+mn-ea"/>
              </a:rPr>
              <a:t>References </a:t>
            </a:r>
            <a:endParaRPr lang="en-US" sz="3600">
              <a:sym typeface="+mn-ea"/>
            </a:endParaRPr>
          </a:p>
          <a:p>
            <a:pPr indent="0" algn="l">
              <a:lnSpc>
                <a:spcPct val="200000"/>
              </a:lnSpc>
              <a:buFont typeface="Arial" panose="020B0604020202020204" pitchFamily="34" charset="0"/>
              <a:buNone/>
            </a:pPr>
            <a:endParaRPr lang="zh-CN" altLang="en-US" sz="3600" b="1">
              <a:solidFill>
                <a:schemeClr val="tx1"/>
              </a:solidFill>
              <a:latin typeface="字魂59号-创粗黑" charset="-122"/>
              <a:ea typeface="字魂59号-创粗黑" charset="-122"/>
              <a:cs typeface="汉仪晓波美妍体简" charset="-122"/>
              <a:sym typeface="+mn-ea"/>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4000" advClick="0" advTm="3000">
        <p14:vortex dir="r"/>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down)">
                                      <p:cBhvr>
                                        <p:cTn id="7" dur="500"/>
                                        <p:tgtEl>
                                          <p:spTgt spid="40"/>
                                        </p:tgtEl>
                                      </p:cBhvr>
                                    </p:animEffect>
                                  </p:childTnLst>
                                </p:cTn>
                              </p:par>
                              <p:par>
                                <p:cTn id="8" presetID="22" presetClass="entr" presetSubtype="4"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down)">
                                      <p:cBhvr>
                                        <p:cTn id="10" dur="500"/>
                                        <p:tgtEl>
                                          <p:spTgt spid="7"/>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00"/>
                                        <p:tgtEl>
                                          <p:spTgt spid="8"/>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down)">
                                      <p:cBhvr>
                                        <p:cTn id="16" dur="500"/>
                                        <p:tgtEl>
                                          <p:spTgt spid="9"/>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wipe(down)">
                                      <p:cBhvr>
                                        <p:cTn id="19" dur="500"/>
                                        <p:tgtEl>
                                          <p:spTgt spid="39"/>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wipe(down)">
                                      <p:cBhvr>
                                        <p:cTn id="22" dur="500"/>
                                        <p:tgtEl>
                                          <p:spTgt spid="38"/>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wipe(down)">
                                      <p:cBhvr>
                                        <p:cTn id="25" dur="500"/>
                                        <p:tgtEl>
                                          <p:spTgt spid="4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42"/>
                                        </p:tgtEl>
                                        <p:attrNameLst>
                                          <p:attrName>style.visibility</p:attrName>
                                        </p:attrNameLst>
                                      </p:cBhvr>
                                      <p:to>
                                        <p:strVal val="visible"/>
                                      </p:to>
                                    </p:set>
                                    <p:animEffect transition="in" filter="wipe(down)">
                                      <p:cBhvr>
                                        <p:cTn id="28" dur="500"/>
                                        <p:tgtEl>
                                          <p:spTgt spid="42"/>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wipe(down)">
                                      <p:cBhvr>
                                        <p:cTn id="31" dur="500"/>
                                        <p:tgtEl>
                                          <p:spTgt spid="43"/>
                                        </p:tgtEl>
                                      </p:cBhvr>
                                    </p:animEffect>
                                  </p:childTnLst>
                                </p:cTn>
                              </p:par>
                              <p:par>
                                <p:cTn id="32" presetID="22" presetClass="entr" presetSubtype="4" fill="hold" nodeType="withEffect">
                                  <p:stCondLst>
                                    <p:cond delay="0"/>
                                  </p:stCondLst>
                                  <p:childTnLst>
                                    <p:set>
                                      <p:cBhvr>
                                        <p:cTn id="33" dur="1" fill="hold">
                                          <p:stCondLst>
                                            <p:cond delay="0"/>
                                          </p:stCondLst>
                                        </p:cTn>
                                        <p:tgtEl>
                                          <p:spTgt spid="184"/>
                                        </p:tgtEl>
                                        <p:attrNameLst>
                                          <p:attrName>style.visibility</p:attrName>
                                        </p:attrNameLst>
                                      </p:cBhvr>
                                      <p:to>
                                        <p:strVal val="visible"/>
                                      </p:to>
                                    </p:set>
                                    <p:animEffect transition="in" filter="wipe(down)">
                                      <p:cBhvr>
                                        <p:cTn id="34" dur="500"/>
                                        <p:tgtEl>
                                          <p:spTgt spid="184"/>
                                        </p:tgtEl>
                                      </p:cBhvr>
                                    </p:animEffect>
                                  </p:childTnLst>
                                </p:cTn>
                              </p:par>
                              <p:par>
                                <p:cTn id="35" presetID="22" presetClass="entr" presetSubtype="4" fill="hold" nodeType="withEffect">
                                  <p:stCondLst>
                                    <p:cond delay="0"/>
                                  </p:stCondLst>
                                  <p:childTnLst>
                                    <p:set>
                                      <p:cBhvr>
                                        <p:cTn id="36" dur="1" fill="hold">
                                          <p:stCondLst>
                                            <p:cond delay="0"/>
                                          </p:stCondLst>
                                        </p:cTn>
                                        <p:tgtEl>
                                          <p:spTgt spid="181"/>
                                        </p:tgtEl>
                                        <p:attrNameLst>
                                          <p:attrName>style.visibility</p:attrName>
                                        </p:attrNameLst>
                                      </p:cBhvr>
                                      <p:to>
                                        <p:strVal val="visible"/>
                                      </p:to>
                                    </p:set>
                                    <p:animEffect transition="in" filter="wipe(down)">
                                      <p:cBhvr>
                                        <p:cTn id="37" dur="500"/>
                                        <p:tgtEl>
                                          <p:spTgt spid="181"/>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wipe(down)">
                                      <p:cBhvr>
                                        <p:cTn id="4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bldLvl="0" animBg="1"/>
      <p:bldP spid="8" grpId="0" bldLvl="0" animBg="1"/>
      <p:bldP spid="9" grpId="0" bldLvl="0" animBg="1"/>
      <p:bldP spid="39" grpId="0" bldLvl="0" animBg="1"/>
      <p:bldP spid="38" grpId="0" bldLvl="0" animBg="1"/>
      <p:bldP spid="41" grpId="0"/>
      <p:bldP spid="42" grpId="0" bldLvl="0" animBg="1"/>
      <p:bldP spid="43" grpId="0" bldLvl="0" animBg="1"/>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6" name="图片 5"/>
          <p:cNvPicPr>
            <a:picLocks noChangeAspect="1"/>
          </p:cNvPicPr>
          <p:nvPr/>
        </p:nvPicPr>
        <p:blipFill>
          <a:blip r:embed="rId1"/>
          <a:srcRect l="37436" t="30536" b="15581"/>
          <a:stretch>
            <a:fillRect/>
          </a:stretch>
        </p:blipFill>
        <p:spPr>
          <a:xfrm>
            <a:off x="0" y="-7937"/>
            <a:ext cx="5559425" cy="6873875"/>
          </a:xfrm>
          <a:prstGeom prst="rect">
            <a:avLst/>
          </a:prstGeom>
          <a:noFill/>
          <a:ln w="9525">
            <a:noFill/>
          </a:ln>
        </p:spPr>
      </p:pic>
      <p:pic>
        <p:nvPicPr>
          <p:cNvPr id="7" name="图片 6"/>
          <p:cNvPicPr>
            <a:picLocks noChangeAspect="1"/>
          </p:cNvPicPr>
          <p:nvPr/>
        </p:nvPicPr>
        <p:blipFill>
          <a:blip r:embed="rId1"/>
          <a:srcRect l="37436" t="30536" b="15581"/>
          <a:stretch>
            <a:fillRect/>
          </a:stretch>
        </p:blipFill>
        <p:spPr>
          <a:xfrm flipH="1" flipV="1">
            <a:off x="6632575" y="0"/>
            <a:ext cx="5559425" cy="6873875"/>
          </a:xfrm>
          <a:prstGeom prst="rect">
            <a:avLst/>
          </a:prstGeom>
          <a:noFill/>
          <a:ln w="9525">
            <a:noFill/>
          </a:ln>
        </p:spPr>
      </p:pic>
      <p:sp>
        <p:nvSpPr>
          <p:cNvPr id="2" name="文本框 1"/>
          <p:cNvSpPr txBox="1"/>
          <p:nvPr/>
        </p:nvSpPr>
        <p:spPr>
          <a:xfrm>
            <a:off x="2168525" y="2206625"/>
            <a:ext cx="7854950" cy="2216150"/>
          </a:xfrm>
          <a:prstGeom prst="rect">
            <a:avLst/>
          </a:prstGeom>
          <a:noFill/>
          <a:ln w="9525">
            <a:noFill/>
          </a:ln>
        </p:spPr>
        <p:txBody>
          <a:bodyPr wrap="square" anchor="t" anchorCtr="0">
            <a:spAutoFit/>
          </a:bodyPr>
          <a:p>
            <a:pPr algn="dist"/>
            <a:r>
              <a:rPr lang="en-US" altLang="zh-CN" sz="13800" b="1">
                <a:solidFill>
                  <a:srgbClr val="4A778A"/>
                </a:solidFill>
                <a:latin typeface="字魂59号-创粗黑" charset="-122"/>
                <a:ea typeface="字魂59号-创粗黑" charset="-122"/>
                <a:sym typeface="微软雅黑" charset="-122"/>
              </a:rPr>
              <a:t>THA</a:t>
            </a:r>
            <a:r>
              <a:rPr lang="en-US" altLang="zh-CN" sz="13800" b="1">
                <a:solidFill>
                  <a:srgbClr val="9CBFC1"/>
                </a:solidFill>
                <a:latin typeface="字魂59号-创粗黑" charset="-122"/>
                <a:ea typeface="字魂59号-创粗黑" charset="-122"/>
                <a:sym typeface="微软雅黑" charset="-122"/>
              </a:rPr>
              <a:t>NKS</a:t>
            </a:r>
            <a:endParaRPr lang="en-US" altLang="zh-CN" sz="13800" b="1">
              <a:solidFill>
                <a:srgbClr val="9CBFC1"/>
              </a:solidFill>
              <a:latin typeface="字魂59号-创粗黑" charset="-122"/>
              <a:ea typeface="字魂59号-创粗黑" charset="-122"/>
              <a:sym typeface="微软雅黑" charset="-122"/>
            </a:endParaRPr>
          </a:p>
        </p:txBody>
      </p:sp>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par>
                                <p:cTn id="8" presetID="6" presetClass="entr" presetSubtype="16"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circle(in)">
                                      <p:cBhvr>
                                        <p:cTn id="10" dur="2000"/>
                                        <p:tgtEl>
                                          <p:spTgt spid="7"/>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circle(in)">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6.xml><?xml version="1.0" encoding="utf-8"?>
<p:tagLst xmlns:p="http://schemas.openxmlformats.org/presentationml/2006/main">
  <p:tag name="KSO_WM_FULL_TEXT_BEAUTIFY_COPY_ID" val="16"/>
</p:tagLst>
</file>

<file path=ppt/tags/tag17.xml><?xml version="1.0" encoding="utf-8"?>
<p:tagLst xmlns:p="http://schemas.openxmlformats.org/presentationml/2006/main">
  <p:tag name="KSO_WM_BEAUTIFY_FLAG" val="#wm#"/>
  <p:tag name="KSO_WM_TEMPLATE_CATEGORY" val="custom"/>
  <p:tag name="KSO_WM_TEMPLATE_INDEX" val="20205081"/>
</p:tagLst>
</file>

<file path=ppt/tags/tag18.xml><?xml version="1.0" encoding="utf-8"?>
<p:tagLst xmlns:p="http://schemas.openxmlformats.org/presentationml/2006/main">
  <p:tag name="KSO_WM_BEAUTIFY_FLAG" val="#wm#"/>
  <p:tag name="KSO_WM_TEMPLATE_CATEGORY" val="custom"/>
  <p:tag name="KSO_WM_TEMPLATE_INDEX" val="20205081"/>
</p:tagLst>
</file>

<file path=ppt/tags/tag19.xml><?xml version="1.0" encoding="utf-8"?>
<p:tagLst xmlns:p="http://schemas.openxmlformats.org/presentationml/2006/main">
  <p:tag name="KSO_WM_BEAUTIFY_FLAG" val="#wm#"/>
  <p:tag name="KSO_WM_TEMPLATE_CATEGORY" val="custom"/>
  <p:tag name="KSO_WM_TEMPLATE_INDEX" val="20205081"/>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20.xml><?xml version="1.0" encoding="utf-8"?>
<p:tagLst xmlns:p="http://schemas.openxmlformats.org/presentationml/2006/main">
  <p:tag name="KSO_WM_BEAUTIFY_FLAG" val="#wm#"/>
  <p:tag name="KSO_WM_TEMPLATE_CATEGORY" val="custom"/>
  <p:tag name="KSO_WM_TEMPLATE_INDEX" val="20205081"/>
</p:tagLst>
</file>

<file path=ppt/tags/tag21.xml><?xml version="1.0" encoding="utf-8"?>
<p:tagLst xmlns:p="http://schemas.openxmlformats.org/presentationml/2006/main">
  <p:tag name="KSO_WM_BEAUTIFY_FLAG" val="#wm#"/>
  <p:tag name="KSO_WM_TEMPLATE_CATEGORY" val="custom"/>
  <p:tag name="KSO_WM_TEMPLATE_INDEX" val="20205081"/>
</p:tagLst>
</file>

<file path=ppt/tags/tag22.xml><?xml version="1.0" encoding="utf-8"?>
<p:tagLst xmlns:p="http://schemas.openxmlformats.org/presentationml/2006/main">
  <p:tag name="KSO_WM_BEAUTIFY_FLAG" val="#wm#"/>
  <p:tag name="KSO_WM_TEMPLATE_CATEGORY" val="custom"/>
  <p:tag name="KSO_WM_TEMPLATE_INDEX" val="20205081"/>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2533</Words>
  <Application>WPS Presentation</Application>
  <PresentationFormat>宽屏</PresentationFormat>
  <Paragraphs>93</Paragraphs>
  <Slides>8</Slides>
  <Notes>1</Notes>
  <HiddenSlides>0</HiddenSlides>
  <MMClips>0</MMClips>
  <ScaleCrop>false</ScaleCrop>
  <HeadingPairs>
    <vt:vector size="6" baseType="variant">
      <vt:variant>
        <vt:lpstr>已用的字体</vt:lpstr>
      </vt:variant>
      <vt:variant>
        <vt:i4>20</vt:i4>
      </vt:variant>
      <vt:variant>
        <vt:lpstr>主题</vt:lpstr>
      </vt:variant>
      <vt:variant>
        <vt:i4>3</vt:i4>
      </vt:variant>
      <vt:variant>
        <vt:lpstr>幻灯片标题</vt:lpstr>
      </vt:variant>
      <vt:variant>
        <vt:i4>8</vt:i4>
      </vt:variant>
    </vt:vector>
  </HeadingPairs>
  <TitlesOfParts>
    <vt:vector size="31" baseType="lpstr">
      <vt:lpstr>Arial</vt:lpstr>
      <vt:lpstr>宋体</vt:lpstr>
      <vt:lpstr>Wingdings</vt:lpstr>
      <vt:lpstr>微软雅黑</vt:lpstr>
      <vt:lpstr>汉仪旗黑</vt:lpstr>
      <vt:lpstr>Wingdings</vt:lpstr>
      <vt:lpstr>字魂35号-经典雅黑</vt:lpstr>
      <vt:lpstr>汉仪中黑KW</vt:lpstr>
      <vt:lpstr>思源宋体 CN ExtraLight</vt:lpstr>
      <vt:lpstr>字魂119号-天真儿风体</vt:lpstr>
      <vt:lpstr>字魂59号-创粗黑</vt:lpstr>
      <vt:lpstr>字魂58号-创中黑</vt:lpstr>
      <vt:lpstr>MV Boli</vt:lpstr>
      <vt:lpstr>苹方-简</vt:lpstr>
      <vt:lpstr>汉仪晓波美妍体简</vt:lpstr>
      <vt:lpstr>汉仪书宋二KW</vt:lpstr>
      <vt:lpstr>宋体</vt:lpstr>
      <vt:lpstr>Arial Unicode MS</vt:lpstr>
      <vt:lpstr>Calibri</vt:lpstr>
      <vt:lpstr>Helvetica Neue</vt:lpstr>
      <vt:lpstr>Office 主题​​</vt:lpstr>
      <vt:lpstr>1_Office 主题​​</vt:lpstr>
      <vt:lpstr>2_Office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Administrator</dc:creator>
  <cp:lastModifiedBy>芦翌</cp:lastModifiedBy>
  <cp:revision>164</cp:revision>
  <dcterms:created xsi:type="dcterms:W3CDTF">2022-10-01T15:36:37Z</dcterms:created>
  <dcterms:modified xsi:type="dcterms:W3CDTF">2022-10-01T15:36:37Z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1033-4.4.1.7380</vt:lpwstr>
  </property>
  <property fmtid="{D5CDD505-2E9C-101B-9397-08002B2CF9AE}" pid="3" name="ICV">
    <vt:lpwstr>F798AEAA5DE21493713D3863A4F28BF0</vt:lpwstr>
  </property>
</Properties>
</file>